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3" d="100"/>
          <a:sy n="83" d="100"/>
        </p:scale>
        <p:origin x="24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보고서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연속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할당문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절차형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할당문의 차이를 비교하여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Blocking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nonBlocking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문법의 차이를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if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while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case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을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언어와 비교하여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06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8718</TotalTime>
  <Words>60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2주차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GQ</cp:lastModifiedBy>
  <cp:revision>247</cp:revision>
  <cp:lastPrinted>2018-04-09T15:06:15Z</cp:lastPrinted>
  <dcterms:created xsi:type="dcterms:W3CDTF">2018-04-05T10:00:10Z</dcterms:created>
  <dcterms:modified xsi:type="dcterms:W3CDTF">2018-09-10T03:55:48Z</dcterms:modified>
</cp:coreProperties>
</file>