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256" r:id="rId2"/>
    <p:sldId id="259" r:id="rId3"/>
    <p:sldId id="260" r:id="rId4"/>
  </p:sldIdLst>
  <p:sldSz cx="9144000" cy="6858000" type="screen4x3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FFCC66"/>
    <a:srgbClr val="CCFFCC"/>
    <a:srgbClr val="CCFF9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1478" autoAdjust="0"/>
  </p:normalViewPr>
  <p:slideViewPr>
    <p:cSldViewPr>
      <p:cViewPr varScale="1">
        <p:scale>
          <a:sx n="79" d="100"/>
          <a:sy n="79" d="100"/>
        </p:scale>
        <p:origin x="192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438" y="-1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C05A39C-644B-45FC-90B1-80E09DC00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4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029" y="3228976"/>
            <a:ext cx="794258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389BC7A-D2EA-4360-8162-1164C8330F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52149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646C-5301-4D0F-BCED-FE2C9DBF0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E3A3-D2AB-4F71-B06D-F412462C0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5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A3A5-3E3C-4DE8-BC37-451A534DD7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16CE-14A8-485E-B4D2-DE61DAE364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EDB6-50DE-41C2-9E6E-4A4D6DC8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CC7-99AC-4FC4-8902-AAA3E30272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58D-D507-4E5D-8126-1DDA11493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9254-CD65-49CC-BC05-B8D63AC63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F349-2E7B-420F-A6B7-50E26A47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63E4-D75F-4BBF-9726-74A13D295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29C-C748-4BC8-AF1F-C3B6A5851C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45238"/>
            <a:ext cx="43195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D517A0C-F0A4-4A1B-9105-3CA4D1EBD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2619723"/>
          </a:xfrm>
        </p:spPr>
        <p:txBody>
          <a:bodyPr/>
          <a:lstStyle/>
          <a:p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컴퓨터공학실험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II</a:t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결과 보고서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주차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sz="3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68313" y="908050"/>
            <a:ext cx="8229600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보고서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실험 목적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 FPGA </a:t>
            </a:r>
            <a:r>
              <a:rPr lang="ko-KR" altLang="en-US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동작법을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설명하시오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3-input AND gate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과정에 대해서 설명하시오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input,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output)[3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lang="en-US" altLang="ko-KR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ppt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31 page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참조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진리표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작성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4-input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과정에 대해서 설명하시오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(4 input, 3 output)[3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lang="en-US" altLang="ko-KR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ppt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참조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진리표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작성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3656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68313" y="908050"/>
            <a:ext cx="8229600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보고서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3-input OR gate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과정에 대해서 설명하시오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input,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output)[3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lang="en-US" altLang="ko-KR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ppt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35 page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참조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진리표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작성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4-input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OR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과정에 대해서 설명하시오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(4 input, 3 output)[3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lang="en-US" altLang="ko-KR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ppt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37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참조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진리표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작성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검토 및 논의사항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이론 조사 및 작성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955452"/>
      </p:ext>
    </p:extLst>
  </p:cSld>
  <p:clrMapOvr>
    <a:masterClrMapping/>
  </p:clrMapOvr>
</p:sld>
</file>

<file path=ppt/theme/theme1.xml><?xml version="1.0" encoding="utf-8"?>
<a:theme xmlns:a="http://schemas.openxmlformats.org/drawingml/2006/main" name="sogang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sog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VLSI 발표7(목선식)_0320</Template>
  <TotalTime>8747</TotalTime>
  <Words>42</Words>
  <Application>Microsoft Office PowerPoint</Application>
  <PresentationFormat>화면 슬라이드 쇼(4:3)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4" baseType="lpstr">
      <vt:lpstr>Asia유치원M</vt:lpstr>
      <vt:lpstr>HY헤드라인M</vt:lpstr>
      <vt:lpstr>굴림</vt:lpstr>
      <vt:lpstr>굴림체</vt:lpstr>
      <vt:lpstr>맑은 고딕</vt:lpstr>
      <vt:lpstr>휴먼모음T</vt:lpstr>
      <vt:lpstr>Arial</vt:lpstr>
      <vt:lpstr>Lucida Sans Unicode</vt:lpstr>
      <vt:lpstr>Times New Roman</vt:lpstr>
      <vt:lpstr>Wingdings</vt:lpstr>
      <vt:lpstr>sogang</vt:lpstr>
      <vt:lpstr>컴퓨터공학실험II  결과 보고서 3주차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Runtime of Learning</dc:title>
  <dc:creator>GQ</dc:creator>
  <cp:lastModifiedBy>cscad r906</cp:lastModifiedBy>
  <cp:revision>264</cp:revision>
  <cp:lastPrinted>2018-04-09T15:06:15Z</cp:lastPrinted>
  <dcterms:created xsi:type="dcterms:W3CDTF">2018-04-05T10:00:10Z</dcterms:created>
  <dcterms:modified xsi:type="dcterms:W3CDTF">2019-09-20T05:10:49Z</dcterms:modified>
</cp:coreProperties>
</file>