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7" d="100"/>
          <a:sy n="87" d="100"/>
        </p:scale>
        <p:origin x="22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</a:t>
            </a:r>
            <a:r>
              <a:rPr lang="ko-KR" altLang="en-US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보고서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논리게이트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AND/OR/NOT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구조를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Transistor-Level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AND/OR/NOT Logic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특성에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Fan-out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전파지연에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대하여 조사하시오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조사하시오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941260723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8737</TotalTime>
  <Words>34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3주차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GQ</cp:lastModifiedBy>
  <cp:revision>251</cp:revision>
  <cp:lastPrinted>2018-04-09T15:06:15Z</cp:lastPrinted>
  <dcterms:created xsi:type="dcterms:W3CDTF">2018-04-05T10:00:10Z</dcterms:created>
  <dcterms:modified xsi:type="dcterms:W3CDTF">2018-09-10T03:56:36Z</dcterms:modified>
</cp:coreProperties>
</file>