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71478" autoAdjust="0"/>
  </p:normalViewPr>
  <p:slideViewPr>
    <p:cSldViewPr>
      <p:cViewPr varScale="1">
        <p:scale>
          <a:sx n="76" d="100"/>
          <a:sy n="76" d="100"/>
        </p:scale>
        <p:origin x="2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목적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4-input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NAND 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(4 input, 3 output)[4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ppt 6,7 page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NOR 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(4 input, 3 output)[4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ppt 8,9 page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XOR 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(4 input, 3 output)[3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ppt 10,11 page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AOI 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(4 input, 3 output)[4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ppt 12,13 page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검토 및 논의사항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이론 조사 및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55452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8746</TotalTime>
  <Words>119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4주차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268</cp:revision>
  <cp:lastPrinted>2018-04-09T15:06:15Z</cp:lastPrinted>
  <dcterms:created xsi:type="dcterms:W3CDTF">2018-04-05T10:00:10Z</dcterms:created>
  <dcterms:modified xsi:type="dcterms:W3CDTF">2019-09-27T04:34:49Z</dcterms:modified>
</cp:coreProperties>
</file>