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 Morgan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정리에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논리회로의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간소화에 대해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카르노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맵에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Quine-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McCluskey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최소화 알고리즘에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8855</TotalTime>
  <Words>35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5주차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269</cp:revision>
  <cp:lastPrinted>2018-04-09T15:06:15Z</cp:lastPrinted>
  <dcterms:created xsi:type="dcterms:W3CDTF">2018-04-05T10:00:10Z</dcterms:created>
  <dcterms:modified xsi:type="dcterms:W3CDTF">2018-10-01T04:28:58Z</dcterms:modified>
</cp:coreProperties>
</file>