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306" r:id="rId4"/>
    <p:sldId id="258" r:id="rId5"/>
    <p:sldId id="301" r:id="rId6"/>
    <p:sldId id="302" r:id="rId7"/>
    <p:sldId id="307" r:id="rId8"/>
    <p:sldId id="308" r:id="rId9"/>
    <p:sldId id="309" r:id="rId10"/>
    <p:sldId id="304" r:id="rId11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1" d="100"/>
          <a:sy n="81" d="100"/>
        </p:scale>
        <p:origin x="24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단원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논리 및 연산 회로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57200FA-8368-43B1-9849-F47279F1761A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8421(BCD)-2421 Code converter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표를 이용하여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작성한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이용하여 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K-map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작성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(4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개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K-map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을 </a:t>
            </a:r>
            <a:r>
              <a:rPr lang="en-US" altLang="ko-KR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minimazation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하여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 작성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(SOP form, POS form)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NAND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와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NOR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활용한 형태로 각각 구성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로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NAND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형태의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8421-2421 converter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구현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로 시뮬레이션 및 동작 확인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2773" y="6074974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8C0B745-BFAF-4B85-9696-03ED11FF6E12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Code Converter(</a:t>
            </a:r>
            <a:r>
              <a:rPr lang="ko-KR" altLang="en-US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algn="l"/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888143"/>
            <a:ext cx="21336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467544" y="90872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Adder(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가산기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감산기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 이해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converter(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부호 변환기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 이해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다양한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다양한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converter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Adder / Full Adder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692150"/>
            <a:ext cx="828092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Half Adder(HA)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개의 입력과 출력을 가진다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ea typeface="맑은 고딕" panose="020B0503020000020004" pitchFamily="50" charset="-127"/>
              </a:rPr>
              <a:t>입력은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1-bit(A,B)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수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개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출력은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Sum(S)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과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Carry(C)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로 구성된다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개의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1-bit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수를 더해서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1-bit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로 표현할 수 있는 수보다 클 때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,</a:t>
            </a:r>
            <a:br>
              <a:rPr lang="en-US" altLang="ko-KR" sz="2000" b="0" kern="0" dirty="0">
                <a:ea typeface="맑은 고딕" panose="020B0503020000020004" pitchFamily="50" charset="-127"/>
              </a:rPr>
            </a:br>
            <a:r>
              <a:rPr lang="en-US" altLang="ko-KR" sz="2000" b="0" kern="0" dirty="0">
                <a:ea typeface="맑은 고딕" panose="020B0503020000020004" pitchFamily="50" charset="-127"/>
              </a:rPr>
              <a:t>Carry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가 생성된다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Full Adder(FA)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Carry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또한 더할 수 있는 가산기로서 실질적인    기초 연산회로로 사용된다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104325" y="3237678"/>
            <a:ext cx="2600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Adder 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658463" y="3237678"/>
            <a:ext cx="1153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Adder 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14228"/>
            <a:ext cx="2720880" cy="92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3" y="4941168"/>
            <a:ext cx="2930577" cy="98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129039" y="5868982"/>
            <a:ext cx="2568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Adder 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5735151" y="5926240"/>
            <a:ext cx="1076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Adder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88" y="2164096"/>
            <a:ext cx="2765549" cy="9121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4661338"/>
            <a:ext cx="3158347" cy="9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467544" y="836712"/>
            <a:ext cx="8676456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err="1">
                <a:ea typeface="맑은 고딕" panose="020B0503020000020004" pitchFamily="50" charset="-127"/>
              </a:rPr>
              <a:t>Subtractor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Adder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와 반대로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1-bit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수의 뺄셈을 위한 논리회로이다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Half </a:t>
            </a:r>
            <a:r>
              <a:rPr lang="en-US" altLang="ko-KR" sz="2000" b="0" kern="0" dirty="0" err="1"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(HS)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2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개의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1-bit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입력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A, B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와 출력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A-B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의 결과를 의미하는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Difference(D)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와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Borrow(B)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로 구성된다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ea typeface="맑은 고딕" panose="020B0503020000020004" pitchFamily="50" charset="-127"/>
              </a:rPr>
              <a:t>한 자리보다 더 큰 숫자의 뺄셈을 한다면 앞의 수에서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Borrow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를 가져온다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 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Full </a:t>
            </a:r>
            <a:r>
              <a:rPr lang="en-US" altLang="ko-KR" sz="2000" b="0" kern="0" dirty="0" err="1"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(FS)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는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Borrow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도 입력이 되어 완전한 </a:t>
            </a:r>
            <a:r>
              <a:rPr lang="en-US" altLang="ko-KR" sz="2000" b="0" kern="0" dirty="0" err="1">
                <a:ea typeface="맑은 고딕" panose="020B0503020000020004" pitchFamily="50" charset="-127"/>
              </a:rPr>
              <a:t>Subtractor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의 기능을 갖춘다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97" y="2492896"/>
            <a:ext cx="3091820" cy="127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296156" y="3644999"/>
            <a:ext cx="29848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</a:t>
            </a:r>
            <a:r>
              <a:rPr lang="en-US" altLang="ko-KR" sz="1500" b="1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6189907" y="3644999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</a:t>
            </a:r>
            <a:r>
              <a:rPr lang="en-US" altLang="ko-KR" sz="1500" b="1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29222" y="4912194"/>
            <a:ext cx="2034666" cy="461022"/>
            <a:chOff x="1162806" y="5229200"/>
            <a:chExt cx="1538001" cy="314325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307" y="5257775"/>
              <a:ext cx="13335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806" y="5229200"/>
              <a:ext cx="266700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1320861" y="5467225"/>
            <a:ext cx="2654968" cy="513391"/>
            <a:chOff x="5132479" y="4725144"/>
            <a:chExt cx="2105025" cy="390525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479" y="4725144"/>
              <a:ext cx="30480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279" y="4763244"/>
              <a:ext cx="18002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10AAAC-C9B0-4A50-AF40-0F092E0C1242}"/>
              </a:ext>
            </a:extLst>
          </p:cNvPr>
          <p:cNvSpPr txBox="1"/>
          <p:nvPr/>
        </p:nvSpPr>
        <p:spPr>
          <a:xfrm>
            <a:off x="6126673" y="6003742"/>
            <a:ext cx="1460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</a:t>
            </a:r>
            <a:r>
              <a:rPr lang="en-US" altLang="ko-KR" sz="1500" b="1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CE545-9419-430E-A28C-24CECE7609C6}"/>
              </a:ext>
            </a:extLst>
          </p:cNvPr>
          <p:cNvSpPr txBox="1"/>
          <p:nvPr/>
        </p:nvSpPr>
        <p:spPr>
          <a:xfrm>
            <a:off x="1208379" y="6003742"/>
            <a:ext cx="2952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</a:t>
            </a:r>
            <a:r>
              <a:rPr lang="en-US" altLang="ko-KR" sz="1500" b="1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15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Boolean Function</a:t>
            </a:r>
            <a:endParaRPr lang="ko-KR" altLang="en-US" sz="1500" b="1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377" y="2543495"/>
            <a:ext cx="3233776" cy="1062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966" y="4752302"/>
            <a:ext cx="3466111" cy="11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EE38BF7-1F4A-4F59-B238-864AA82D9877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Logic Circuit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Procedure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778977-4956-400B-A8D6-20FC5BCD7154}"/>
              </a:ext>
            </a:extLst>
          </p:cNvPr>
          <p:cNvSpPr txBox="1">
            <a:spLocks/>
          </p:cNvSpPr>
          <p:nvPr/>
        </p:nvSpPr>
        <p:spPr>
          <a:xfrm>
            <a:off x="328976" y="942884"/>
            <a:ext cx="8635511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Procedure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>
                <a:ea typeface="맑은 고딕" panose="020B0503020000020004" pitchFamily="50" charset="-127"/>
              </a:rPr>
              <a:t>설계하기 위한 회로의 구조와 동작을 고려하여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Truth Table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로 작성한다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Truth Table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의 내용을 </a:t>
            </a:r>
            <a:r>
              <a:rPr lang="en-US" altLang="ko-KR" sz="2000" b="0" kern="0" dirty="0" err="1">
                <a:ea typeface="맑은 고딕" panose="020B0503020000020004" pitchFamily="50" charset="-127"/>
              </a:rPr>
              <a:t>Karnaugh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 Map(K-map)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으로 변환한다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>
                <a:ea typeface="맑은 고딕" panose="020B0503020000020004" pitchFamily="50" charset="-127"/>
              </a:rPr>
              <a:t>작성된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K-map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Minimization(POS, SOP)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를 거쳐 최소화된 형태의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Boolean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함수를 작성한다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>
                <a:ea typeface="맑은 고딕" panose="020B0503020000020004" pitchFamily="50" charset="-127"/>
              </a:rPr>
              <a:t>최대한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NAND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또는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NOR </a:t>
            </a:r>
            <a:r>
              <a:rPr lang="ko-KR" altLang="en-US" sz="2000" b="0" kern="0" dirty="0" err="1">
                <a:ea typeface="맑은 고딕" panose="020B0503020000020004" pitchFamily="50" charset="-127"/>
              </a:rPr>
              <a:t>게이트를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 사용하여 구성한다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2000" b="0" kern="0" dirty="0">
                <a:ea typeface="맑은 고딕" panose="020B0503020000020004" pitchFamily="50" charset="-127"/>
              </a:rPr>
              <a:t>구성 및 실험 결과가 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Truth Table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과 동일한지 확인한다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Code Converter :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입력으로 들어온 특정 부호를 정해진 방식으로 변환된  부호로 출력으로 만들어주는 논리 회로 </a:t>
            </a:r>
            <a:endParaRPr lang="en-US" altLang="ko-KR" sz="2000" b="0" kern="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3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Half Adder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9918" y="5534641"/>
            <a:ext cx="74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7695" y="5793586"/>
            <a:ext cx="710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Half Adder(</a:t>
            </a:r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03966"/>
              </p:ext>
            </p:extLst>
          </p:nvPr>
        </p:nvGraphicFramePr>
        <p:xfrm>
          <a:off x="3298785" y="3454616"/>
          <a:ext cx="5400600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861048"/>
            <a:ext cx="2317652" cy="14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1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Full Adder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1423" y="6096390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6137236"/>
            <a:ext cx="710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Adder(</a:t>
            </a:r>
            <a:r>
              <a:rPr lang="ko-KR" altLang="en-US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44291"/>
              </p:ext>
            </p:extLst>
          </p:nvPr>
        </p:nvGraphicFramePr>
        <p:xfrm>
          <a:off x="6060581" y="2340879"/>
          <a:ext cx="2592285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5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908796"/>
            <a:ext cx="4578487" cy="20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7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Half </a:t>
            </a:r>
            <a:r>
              <a:rPr lang="en-US" altLang="ko-KR" sz="2000" b="0" kern="0" dirty="0" err="1">
                <a:ea typeface="맑은 고딕" panose="020B0503020000020004" pitchFamily="50" charset="-127"/>
              </a:rPr>
              <a:t>Subtractor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686" y="5793584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5788254"/>
            <a:ext cx="710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Half </a:t>
            </a:r>
            <a:r>
              <a:rPr lang="en-US" altLang="ko-KR" sz="3200" kern="0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54876"/>
              </p:ext>
            </p:extLst>
          </p:nvPr>
        </p:nvGraphicFramePr>
        <p:xfrm>
          <a:off x="4115412" y="3542456"/>
          <a:ext cx="4225544" cy="2251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89521"/>
            <a:ext cx="2756213" cy="17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F007814-113B-412C-AE5A-072305069C71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Full </a:t>
            </a:r>
            <a:r>
              <a:rPr lang="en-US" altLang="ko-KR" sz="2000" b="0" kern="0" dirty="0" err="1">
                <a:ea typeface="맑은 고딕" panose="020B0503020000020004" pitchFamily="50" charset="-127"/>
              </a:rPr>
              <a:t>Subtractor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구조로 회로를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코딩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Verilog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simulation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결과를 통해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의 </a:t>
            </a:r>
            <a:r>
              <a:rPr lang="en-US" altLang="ko-KR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Truth table </a:t>
            </a:r>
            <a:r>
              <a:rPr lang="ko-KR" altLang="en-US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완성</a:t>
            </a:r>
            <a:endParaRPr lang="en-US" altLang="ko-KR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이론의 </a:t>
            </a: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Boolean 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함수와 일치하는 지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FPGA</a:t>
            </a:r>
            <a:r>
              <a:rPr lang="ko-KR" altLang="en-US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를 통하여 동작 확인</a:t>
            </a: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1423" y="6096390"/>
            <a:ext cx="743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(A)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6137236"/>
            <a:ext cx="710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(B) </a:t>
            </a:r>
            <a:endParaRPr lang="ko-KR" altLang="en-US" sz="15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Full </a:t>
            </a:r>
            <a:r>
              <a:rPr lang="en-US" altLang="ko-KR" sz="3200" kern="0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Subtractor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실습</a:t>
            </a:r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57140"/>
              </p:ext>
            </p:extLst>
          </p:nvPr>
        </p:nvGraphicFramePr>
        <p:xfrm>
          <a:off x="6060581" y="2340879"/>
          <a:ext cx="283190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5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Input</a:t>
                      </a:r>
                      <a:endParaRPr lang="ko-KR" altLang="en-US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en-US" altLang="ko-KR" baseline="-25000" dirty="0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</a:t>
                      </a:r>
                      <a:r>
                        <a:rPr lang="en-US" altLang="ko-KR" baseline="-25000" dirty="0" err="1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r>
                        <a:rPr lang="en-US" altLang="ko-KR" baseline="-25000" dirty="0"/>
                        <a:t>n-1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</a:t>
                      </a:r>
                      <a:r>
                        <a:rPr lang="en-US" altLang="ko-KR" baseline="-25000" dirty="0" err="1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</a:t>
                      </a:r>
                      <a:r>
                        <a:rPr lang="en-US" altLang="ko-KR" baseline="-25000" dirty="0" err="1"/>
                        <a:t>n</a:t>
                      </a:r>
                      <a:endParaRPr lang="ko-KR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7" y="3789040"/>
            <a:ext cx="5112000" cy="20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31265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9203</TotalTime>
  <Words>649</Words>
  <Application>Microsoft Office PowerPoint</Application>
  <PresentationFormat>화면 슬라이드 쇼(4:3)</PresentationFormat>
  <Paragraphs>180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6단원 논리 및 연산 회로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서 강현</cp:lastModifiedBy>
  <cp:revision>377</cp:revision>
  <cp:lastPrinted>2018-04-09T15:06:15Z</cp:lastPrinted>
  <dcterms:created xsi:type="dcterms:W3CDTF">2018-04-05T10:00:10Z</dcterms:created>
  <dcterms:modified xsi:type="dcterms:W3CDTF">2020-09-29T06:08:45Z</dcterms:modified>
</cp:coreProperties>
</file>