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 Parity bit generator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checker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(Truth table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k-map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Odd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(Truth table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k-map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comparator 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(Truth table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k-map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논의 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8769</TotalTime>
  <Words>84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7주차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281</cp:revision>
  <cp:lastPrinted>2018-04-09T15:06:15Z</cp:lastPrinted>
  <dcterms:created xsi:type="dcterms:W3CDTF">2018-04-05T10:00:10Z</dcterms:created>
  <dcterms:modified xsi:type="dcterms:W3CDTF">2018-10-29T00:52:53Z</dcterms:modified>
</cp:coreProperties>
</file>