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55" d="100"/>
          <a:sy n="55" d="100"/>
        </p:scale>
        <p:origin x="20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Display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Display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동작 원리에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(Anode Type , Cathode Type)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구동 방식에 대해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9034</TotalTime>
  <Words>41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8주차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299</cp:revision>
  <cp:lastPrinted>2018-04-09T15:06:15Z</cp:lastPrinted>
  <dcterms:created xsi:type="dcterms:W3CDTF">2018-04-05T10:00:10Z</dcterms:created>
  <dcterms:modified xsi:type="dcterms:W3CDTF">2018-10-29T03:19:08Z</dcterms:modified>
</cp:coreProperties>
</file>