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46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D4C2-B17F-42A8-8540-788CA80488C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CDEE-D13F-4432-8A4D-0F07616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FE73-1C89-4751-8480-CA0523162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Designing </a:t>
            </a:r>
            <a:r>
              <a:rPr lang="en-US" sz="4000" dirty="0" err="1"/>
              <a:t>iir</a:t>
            </a:r>
            <a:r>
              <a:rPr lang="en-US" sz="4000" dirty="0"/>
              <a:t> Filters by linearizing the feedback coefficients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CFD4-FC12-4C03-83D5-8167D6E40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7525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By:</a:t>
            </a:r>
          </a:p>
          <a:p>
            <a:pPr algn="l"/>
            <a:r>
              <a:rPr lang="en-US" dirty="0" err="1"/>
              <a:t>Hambal</a:t>
            </a:r>
            <a:r>
              <a:rPr lang="en-US" dirty="0"/>
              <a:t> </a:t>
            </a:r>
            <a:r>
              <a:rPr lang="en-US" dirty="0" err="1"/>
              <a:t>Tella</a:t>
            </a:r>
            <a:endParaRPr lang="en-US" dirty="0"/>
          </a:p>
          <a:p>
            <a:pPr algn="l"/>
            <a:r>
              <a:rPr lang="en-US" dirty="0" err="1"/>
              <a:t>Mohammmed</a:t>
            </a:r>
            <a:r>
              <a:rPr lang="en-US" dirty="0"/>
              <a:t> </a:t>
            </a:r>
            <a:r>
              <a:rPr lang="en-US" dirty="0" err="1"/>
              <a:t>Elrashidy</a:t>
            </a:r>
            <a:endParaRPr lang="en-US" dirty="0"/>
          </a:p>
          <a:p>
            <a:pPr algn="l"/>
            <a:r>
              <a:rPr lang="en-US" dirty="0"/>
              <a:t>Ruwwad Alhejaili</a:t>
            </a:r>
          </a:p>
          <a:p>
            <a:pPr algn="l"/>
            <a:r>
              <a:rPr lang="en-US" dirty="0"/>
              <a:t>Khalil </a:t>
            </a:r>
            <a:r>
              <a:rPr lang="en-US" dirty="0" err="1"/>
              <a:t>Chikhaoui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DA4C-FD30-4855-BEA2-9E813B49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6635-CA23-4DCE-996E-72BACBFCD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objective function to be minimized: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is nonlinear.</a:t>
                </a:r>
              </a:p>
              <a:p>
                <a:r>
                  <a:rPr lang="en-US" dirty="0"/>
                  <a:t>To tackle this issue, we use Taylor series approximation to find: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Linearizing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is advantageous because the minimization problem can be reduced to several FIR filter, which allows us to apply FIR techniques for IIR filters.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6635-CA23-4DCE-996E-72BACBFCD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DA4C-FD30-4855-BEA2-9E813B49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6635-CA23-4DCE-996E-72BACBFCD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objective function to be minimized: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that, partial derivatives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found and equated to zero.</a:t>
                </a:r>
              </a:p>
              <a:p>
                <a:r>
                  <a:rPr lang="en-US" dirty="0"/>
                  <a:t>We expect that the resulting transfer function,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shall be: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1-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	</a:t>
                </a:r>
              </a:p>
              <a:p>
                <a:pPr marL="457200" lvl="1" indent="0">
                  <a:buNone/>
                </a:pPr>
                <a:r>
                  <a:rPr lang="en-US" dirty="0"/>
                  <a:t>2-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around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6635-CA23-4DCE-996E-72BACBFCD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40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6F51-A6D1-428B-B2FA-882D922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4EFCA5D-D90F-491A-B2C6-ED2E0CE3F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22" y="2257425"/>
            <a:ext cx="5024430" cy="36957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ECD5A6C-2188-4320-A80D-170D2EBA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7" y="2243962"/>
            <a:ext cx="5024430" cy="37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8D82-8F21-4892-8E90-32BC458F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D9C69-B5A2-426A-8358-75B8E8A0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87" y="2200839"/>
            <a:ext cx="5150575" cy="35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679D1E8C47DC448E93C9701B2433E7" ma:contentTypeVersion="7" ma:contentTypeDescription="Create a new document." ma:contentTypeScope="" ma:versionID="e336f9011d4442571cc06191102b579d">
  <xsd:schema xmlns:xsd="http://www.w3.org/2001/XMLSchema" xmlns:xs="http://www.w3.org/2001/XMLSchema" xmlns:p="http://schemas.microsoft.com/office/2006/metadata/properties" xmlns:ns2="ac89edd6-5557-41f0-af24-313c1c108fb7" targetNamespace="http://schemas.microsoft.com/office/2006/metadata/properties" ma:root="true" ma:fieldsID="eb361d977ded79cbcbdd1bbf3be5dcb1" ns2:_="">
    <xsd:import namespace="ac89edd6-5557-41f0-af24-313c1c108f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9edd6-5557-41f0-af24-313c1c108f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12EF6-61CB-45ED-B609-2849C76AE5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974DBB-1C83-47A4-B299-7E94F4C9D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7150A2-9DEC-4E26-8F56-B7297ED88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89edd6-5557-41f0-af24-313c1c108f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145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Cambria Math</vt:lpstr>
      <vt:lpstr>Rockwell</vt:lpstr>
      <vt:lpstr>Damask</vt:lpstr>
      <vt:lpstr>Designing iir Filters by linearizing the feedback coefficients</vt:lpstr>
      <vt:lpstr>Derivation Steps</vt:lpstr>
      <vt:lpstr>Derivation Steps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iir Filters by linearizing the feedback coefficients</dc:title>
  <dc:creator>Mohammed Elrashidy</dc:creator>
  <cp:lastModifiedBy>رواد الحجيلي</cp:lastModifiedBy>
  <cp:revision>4</cp:revision>
  <dcterms:created xsi:type="dcterms:W3CDTF">2022-04-13T13:11:45Z</dcterms:created>
  <dcterms:modified xsi:type="dcterms:W3CDTF">2022-04-13T16:10:35Z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0x0101005D679D1E8C47DC448E93C9701B2433E7</vt:lpwstr>
  </property>
</Properties>
</file>