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B631-D774-EAA6-33EC-10F34C70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757" y="201169"/>
            <a:ext cx="4631795" cy="1060704"/>
          </a:xfrm>
        </p:spPr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736FF-6488-3DD4-B3B5-D1ED77AD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727" y="1901952"/>
            <a:ext cx="7820585" cy="27432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INTRODUCTION    </a:t>
            </a:r>
          </a:p>
          <a:p>
            <a:r>
              <a:rPr lang="en-IN" dirty="0"/>
              <a:t>For student registration each term quickly and efficiently , but also do statistics on the students basic information . registration information, and payment information and give    results of the analysis . the background of the subject is analysed in the paper firstly . and the technologies used in the development are introduced . Then the implementation of the system is given in detail . The upgrade and expansion system for universities(SRSU)as a kind of management information system can not only record the information paper</a:t>
            </a:r>
          </a:p>
        </p:txBody>
      </p:sp>
    </p:spTree>
    <p:extLst>
      <p:ext uri="{BB962C8B-B14F-4D97-AF65-F5344CB8AC3E}">
        <p14:creationId xmlns:p14="http://schemas.microsoft.com/office/powerpoint/2010/main" val="29485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672-861E-9C92-FF1B-7EEF682A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1915-A188-BC0C-0B5B-AFDA33CE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with student result management system , teachers , professors , and staff can create result analysis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Gradebook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Exam Timetable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Records marks and result on a single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Add &amp; manage students and Declare 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Allot seat to students in exam  halls.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Integrate-able with fee management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Create exams and tests online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Generate printouts of examination and test report instantly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Send/publish results to parents and students online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Record and search details of every exam/test, students wise/course wise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Admission card/ Hall ticket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Calculate scores , percentages  and grades</a:t>
            </a:r>
          </a:p>
        </p:txBody>
      </p:sp>
    </p:spTree>
    <p:extLst>
      <p:ext uri="{BB962C8B-B14F-4D97-AF65-F5344CB8AC3E}">
        <p14:creationId xmlns:p14="http://schemas.microsoft.com/office/powerpoint/2010/main" val="22016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0AE4-342A-22A8-FA91-032B258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8795-683C-3F36-527F-D73B2F2A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The student result management system is prone to hacks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Administration cannot edit or modify scores after the </a:t>
            </a:r>
            <a:r>
              <a:rPr lang="en-IN" sz="1600" dirty="0" err="1"/>
              <a:t>deadine</a:t>
            </a: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Extensive modules and features make it difficult for a utilize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Minor technical glitches and issues</a:t>
            </a:r>
          </a:p>
        </p:txBody>
      </p:sp>
    </p:spTree>
    <p:extLst>
      <p:ext uri="{BB962C8B-B14F-4D97-AF65-F5344CB8AC3E}">
        <p14:creationId xmlns:p14="http://schemas.microsoft.com/office/powerpoint/2010/main" val="21081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F999-AA8E-E2DE-5ABC-D7F784CB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416" y="-64008"/>
            <a:ext cx="6867144" cy="1326321"/>
          </a:xfrm>
        </p:spPr>
        <p:txBody>
          <a:bodyPr>
            <a:normAutofit/>
          </a:bodyPr>
          <a:lstStyle/>
          <a:p>
            <a:r>
              <a:rPr lang="en-IN" sz="2400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95C-F144-961E-BC6E-4C6723D9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91" y="1638864"/>
            <a:ext cx="10353762" cy="50088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Platform : f </a:t>
            </a:r>
            <a:r>
              <a:rPr lang="en-IN" sz="1200" dirty="0" err="1"/>
              <a:t>ront</a:t>
            </a:r>
            <a:r>
              <a:rPr lang="en-IN" sz="1200" dirty="0"/>
              <a:t> 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HTML: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Hypertext markup language , is the standard markup language for documents designed to be displayed in a web browser.it can be assisted by technologies such as CSS and scripting languages such as a java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CSS:[cascading style sheet]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CSS is a style sheet language used for describing the presentation  of a document </a:t>
            </a:r>
            <a:r>
              <a:rPr lang="en-IN" sz="1200" dirty="0" err="1"/>
              <a:t>witten</a:t>
            </a:r>
            <a:r>
              <a:rPr lang="en-IN" sz="1200" dirty="0"/>
              <a:t> in a markup language like HTML.CSS is a cornerstone technology of the WWW.                        HTML and java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Back 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My SQL: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My </a:t>
            </a:r>
            <a:r>
              <a:rPr lang="en-IN" sz="1200" dirty="0" err="1"/>
              <a:t>sql</a:t>
            </a:r>
            <a:r>
              <a:rPr lang="en-IN" sz="1200" dirty="0"/>
              <a:t> is an open source relation database management system based on SQL it is part of the popular LAMP platform consisting of </a:t>
            </a:r>
            <a:r>
              <a:rPr lang="en-IN" sz="1200" dirty="0" err="1"/>
              <a:t>uinux</a:t>
            </a:r>
            <a:r>
              <a:rPr lang="en-IN" sz="1200" dirty="0"/>
              <a:t> , </a:t>
            </a:r>
            <a:r>
              <a:rPr lang="en-IN" sz="1200" dirty="0" err="1"/>
              <a:t>apoache</a:t>
            </a:r>
            <a:r>
              <a:rPr lang="en-IN" sz="1200" dirty="0"/>
              <a:t> , my </a:t>
            </a:r>
            <a:r>
              <a:rPr lang="en-IN" sz="1200" dirty="0" err="1"/>
              <a:t>sql</a:t>
            </a:r>
            <a:r>
              <a:rPr lang="en-IN" sz="1200" dirty="0"/>
              <a:t> and </a:t>
            </a:r>
            <a:r>
              <a:rPr lang="en-IN" sz="1200" dirty="0" err="1"/>
              <a:t>php</a:t>
            </a:r>
            <a:r>
              <a:rPr lang="en-IN" sz="1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PHP: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PHP is a server-side scripting language that is used to develop static webserver .  PHP stands for hypertext pre-processor . That earlier if stood for personal home page . PHP scripts can only be </a:t>
            </a:r>
            <a:r>
              <a:rPr lang="en-IN" sz="1200" dirty="0" err="1"/>
              <a:t>interpreled</a:t>
            </a:r>
            <a:r>
              <a:rPr lang="en-IN" sz="1200" dirty="0"/>
              <a:t> an a server that has PHP </a:t>
            </a:r>
            <a:r>
              <a:rPr lang="en-IN" sz="1200" dirty="0" err="1"/>
              <a:t>instalied</a:t>
            </a:r>
            <a:r>
              <a:rPr lang="en-IN" sz="1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 err="1"/>
              <a:t>Operting</a:t>
            </a:r>
            <a:r>
              <a:rPr lang="en-IN" sz="1200" dirty="0"/>
              <a:t> system- windows 11.</a:t>
            </a:r>
          </a:p>
        </p:txBody>
      </p:sp>
    </p:spTree>
    <p:extLst>
      <p:ext uri="{BB962C8B-B14F-4D97-AF65-F5344CB8AC3E}">
        <p14:creationId xmlns:p14="http://schemas.microsoft.com/office/powerpoint/2010/main" val="132474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B35-A63A-37EE-EC72-A9E15F46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18F4-908D-B195-990F-C4A10494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RAM                                     -2GB or high 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Processor                            -Pentium dual 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Hard disk                            -120GB or high 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Input Device                       -keyboard , mouse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Monitor                                -17LCD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2347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6A7C-FAFA-2B98-3F63-A524277A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FD521F-C47E-085E-DEFF-4EC9AD7D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8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E2A-5CFC-0372-2645-C96DFFE0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7329E-8113-6FE2-F255-34EDEA41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873" y="1748028"/>
            <a:ext cx="4115321" cy="3695700"/>
          </a:xfrm>
        </p:spPr>
      </p:pic>
    </p:spTree>
    <p:extLst>
      <p:ext uri="{BB962C8B-B14F-4D97-AF65-F5344CB8AC3E}">
        <p14:creationId xmlns:p14="http://schemas.microsoft.com/office/powerpoint/2010/main" val="245050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53F9-C43B-E389-7E47-D351E6A8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bibilography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F4FD-968A-64DF-566A-CE02FF54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Internet programming  :- to know which and how the tags should we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Web Programming        :- to know more details about the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Robert  W . Websites      :- programming the WWW.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Website 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                                          :-  get details of every DESIGN used in our project. </a:t>
            </a:r>
          </a:p>
        </p:txBody>
      </p:sp>
    </p:spTree>
    <p:extLst>
      <p:ext uri="{BB962C8B-B14F-4D97-AF65-F5344CB8AC3E}">
        <p14:creationId xmlns:p14="http://schemas.microsoft.com/office/powerpoint/2010/main" val="23976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3ED5-9FB0-DB99-AA4A-80C704FD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052B-1728-B0D6-9B36-3D6AB92E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The goal of the system is achieved and difficulties are solved . The project is built such that is user friendly . Analysis of the scoring system it show by wish result of individual subject and final result also display grade wish.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Depending on its range of marks . The project can be easily used in college for college result . Analysis of student . It reduces time which required  for manual calculation . This system helps to calculate result fast so it optimizes the manpower.</a:t>
            </a:r>
          </a:p>
        </p:txBody>
      </p:sp>
    </p:spTree>
    <p:extLst>
      <p:ext uri="{BB962C8B-B14F-4D97-AF65-F5344CB8AC3E}">
        <p14:creationId xmlns:p14="http://schemas.microsoft.com/office/powerpoint/2010/main" val="2127609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156</TotalTime>
  <Words>578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Wingdings</vt:lpstr>
      <vt:lpstr>Damask</vt:lpstr>
      <vt:lpstr>Snapshots</vt:lpstr>
      <vt:lpstr>ADVANTAGES</vt:lpstr>
      <vt:lpstr>DISADVANTAGES</vt:lpstr>
      <vt:lpstr>SOFTWARE REQUIREMENTS</vt:lpstr>
      <vt:lpstr>Hardware requirements</vt:lpstr>
      <vt:lpstr>Er diagram</vt:lpstr>
      <vt:lpstr>Data flow diagram</vt:lpstr>
      <vt:lpstr>bibilography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Snapshots</dc:title>
  <dc:creator>yogesh yogi</dc:creator>
  <cp:lastModifiedBy>yogesh yogi</cp:lastModifiedBy>
  <cp:revision>6</cp:revision>
  <dcterms:created xsi:type="dcterms:W3CDTF">2023-02-23T15:00:43Z</dcterms:created>
  <dcterms:modified xsi:type="dcterms:W3CDTF">2023-02-28T05:34:09Z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2023-02-23T15:00:43Z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3f8c57fb-a04d-466d-8d9a-9b9803004bca</vt:lpwstr>
  </property>
  <property fmtid="{D5CDD505-2E9C-101B-9397-08002B2CF9AE}" pid="7" name="MSIP_Label_defa4170-0d19-0005-0004-bc88714345d2_ActionId">
    <vt:lpwstr>2262a450-8ba6-476f-9c4e-2862761caa17</vt:lpwstr>
  </property>
  <property fmtid="{D5CDD505-2E9C-101B-9397-08002B2CF9AE}" pid="8" name="MSIP_Label_defa4170-0d19-0005-0004-bc88714345d2_ContentBits">
    <vt:lpwstr>0</vt:lpwstr>
  </property>
</Properties>
</file>