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52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CE23B-BA7A-574A-9932-9C2D0DF5E532}" type="datetimeFigureOut">
              <a:rPr kumimoji="1" lang="zh-CN" altLang="en-US" smtClean="0"/>
              <a:t>11/5/18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A786A-0DE0-F14D-8163-B3C2C2B7A6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34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67B3-4958-5B47-8E71-67655983FC9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79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67B3-4958-5B47-8E71-67655983FC9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79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AF14-F634-864C-85F3-6456719D9F72}" type="datetimeFigureOut">
              <a:rPr kumimoji="1" lang="zh-CN" altLang="en-US" smtClean="0"/>
              <a:t>11/5/18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ABFC-AE64-044B-BFC5-20CC22609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69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AF14-F634-864C-85F3-6456719D9F72}" type="datetimeFigureOut">
              <a:rPr kumimoji="1" lang="zh-CN" altLang="en-US" smtClean="0"/>
              <a:t>11/5/18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ABFC-AE64-044B-BFC5-20CC22609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4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AF14-F634-864C-85F3-6456719D9F72}" type="datetimeFigureOut">
              <a:rPr kumimoji="1" lang="zh-CN" altLang="en-US" smtClean="0"/>
              <a:t>11/5/18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ABFC-AE64-044B-BFC5-20CC22609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6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AF14-F634-864C-85F3-6456719D9F72}" type="datetimeFigureOut">
              <a:rPr kumimoji="1" lang="zh-CN" altLang="en-US" smtClean="0"/>
              <a:t>11/5/18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ABFC-AE64-044B-BFC5-20CC22609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99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AF14-F634-864C-85F3-6456719D9F72}" type="datetimeFigureOut">
              <a:rPr kumimoji="1" lang="zh-CN" altLang="en-US" smtClean="0"/>
              <a:t>11/5/18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ABFC-AE64-044B-BFC5-20CC22609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591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AF14-F634-864C-85F3-6456719D9F72}" type="datetimeFigureOut">
              <a:rPr kumimoji="1" lang="zh-CN" altLang="en-US" smtClean="0"/>
              <a:t>11/5/18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ABFC-AE64-044B-BFC5-20CC22609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782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AF14-F634-864C-85F3-6456719D9F72}" type="datetimeFigureOut">
              <a:rPr kumimoji="1" lang="zh-CN" altLang="en-US" smtClean="0"/>
              <a:t>11/5/18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ABFC-AE64-044B-BFC5-20CC22609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293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AF14-F634-864C-85F3-6456719D9F72}" type="datetimeFigureOut">
              <a:rPr kumimoji="1" lang="zh-CN" altLang="en-US" smtClean="0"/>
              <a:t>11/5/18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ABFC-AE64-044B-BFC5-20CC22609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534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AF14-F634-864C-85F3-6456719D9F72}" type="datetimeFigureOut">
              <a:rPr kumimoji="1" lang="zh-CN" altLang="en-US" smtClean="0"/>
              <a:t>11/5/18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ABFC-AE64-044B-BFC5-20CC22609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36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AF14-F634-864C-85F3-6456719D9F72}" type="datetimeFigureOut">
              <a:rPr kumimoji="1" lang="zh-CN" altLang="en-US" smtClean="0"/>
              <a:t>11/5/18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ABFC-AE64-044B-BFC5-20CC22609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32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AF14-F634-864C-85F3-6456719D9F72}" type="datetimeFigureOut">
              <a:rPr kumimoji="1" lang="zh-CN" altLang="en-US" smtClean="0"/>
              <a:t>11/5/18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ABFC-AE64-044B-BFC5-20CC22609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92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9AF14-F634-864C-85F3-6456719D9F72}" type="datetimeFigureOut">
              <a:rPr kumimoji="1" lang="zh-CN" altLang="en-US" smtClean="0"/>
              <a:t>11/5/18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ABFC-AE64-044B-BFC5-20CC22609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399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6480"/>
            <a:ext cx="731520" cy="731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0" y="6126480"/>
            <a:ext cx="731520" cy="73152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31520" y="6126480"/>
            <a:ext cx="7680960" cy="73152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1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0"/>
            <a:ext cx="9144000" cy="63094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500" dirty="0" smtClean="0"/>
              <a:t>MC D</a:t>
            </a:r>
            <a:r>
              <a:rPr kumimoji="1" lang="en-US" altLang="zh-CN" sz="3500" baseline="30000" dirty="0" smtClean="0"/>
              <a:t>0</a:t>
            </a:r>
            <a:r>
              <a:rPr kumimoji="1" lang="en-US" altLang="zh-CN" sz="3500" dirty="0" smtClean="0"/>
              <a:t> Single Track L1 Efficiency</a:t>
            </a:r>
            <a:endParaRPr kumimoji="1" lang="zh-CN" altLang="en-US" sz="3500" dirty="0"/>
          </a:p>
        </p:txBody>
      </p:sp>
      <p:pic>
        <p:nvPicPr>
          <p:cNvPr id="3" name="图片 2" descr="hturnon_trk_v17V49pv_HLT_D0ph100_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16708" y="542414"/>
            <a:ext cx="5439309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2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6480"/>
            <a:ext cx="731520" cy="731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0" y="6126480"/>
            <a:ext cx="731520" cy="73152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31520" y="6126480"/>
            <a:ext cx="7680960" cy="73152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</a:rPr>
              <a:t>2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0"/>
            <a:ext cx="9144000" cy="63094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500" dirty="0" smtClean="0"/>
              <a:t>MC D</a:t>
            </a:r>
            <a:r>
              <a:rPr kumimoji="1" lang="en-US" altLang="zh-CN" sz="3500" baseline="30000" dirty="0" smtClean="0"/>
              <a:t>0</a:t>
            </a:r>
            <a:r>
              <a:rPr kumimoji="1" lang="en-US" altLang="zh-CN" sz="3500" dirty="0" smtClean="0"/>
              <a:t> Single Track L1 Efficiency Comparison</a:t>
            </a:r>
            <a:endParaRPr kumimoji="1" lang="zh-CN" altLang="en-US" sz="3500" dirty="0"/>
          </a:p>
        </p:txBody>
      </p:sp>
      <p:pic>
        <p:nvPicPr>
          <p:cNvPr id="3" name="图片 2" descr="hturnon_trk_v17V49pv_HLT_D0ph100_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75145" y="825068"/>
            <a:ext cx="4474270" cy="4663440"/>
          </a:xfrm>
          <a:prstGeom prst="rect">
            <a:avLst/>
          </a:prstGeom>
        </p:spPr>
      </p:pic>
      <p:pic>
        <p:nvPicPr>
          <p:cNvPr id="7" name="图片 6" descr="Screen Shot 2018-11-05 at 3.13.1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683"/>
            <a:ext cx="4584262" cy="4206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18382" y="5480149"/>
            <a:ext cx="6716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My Binning: </a:t>
            </a:r>
            <a:r>
              <a:rPr kumimoji="1" lang="ro-RO" altLang="zh-CN" dirty="0"/>
              <a:t>const int nBin = 17; float bins[nBin+1]</a:t>
            </a:r>
            <a:r>
              <a:rPr kumimoji="1" lang="ro-RO" altLang="zh-CN" dirty="0" smtClean="0"/>
              <a:t>=</a:t>
            </a:r>
          </a:p>
          <a:p>
            <a:r>
              <a:rPr kumimoji="1" lang="ro-RO" altLang="zh-CN" dirty="0" smtClean="0"/>
              <a:t>{</a:t>
            </a:r>
            <a:r>
              <a:rPr kumimoji="1" lang="ro-RO" altLang="zh-CN" dirty="0"/>
              <a:t>10, 12, 15, 18, 20, 24, 28, 30, 34, 40, 45, 50, 60, 70, 80, 100,120,140};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80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68</Words>
  <Application>Microsoft Macintosh PowerPoint</Application>
  <PresentationFormat>全屏显示(4:3)</PresentationFormat>
  <Paragraphs>8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>LBL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Zhaozhong</dc:creator>
  <cp:lastModifiedBy>Shi Zhaozhong</cp:lastModifiedBy>
  <cp:revision>5</cp:revision>
  <dcterms:created xsi:type="dcterms:W3CDTF">2018-11-04T16:05:24Z</dcterms:created>
  <dcterms:modified xsi:type="dcterms:W3CDTF">2018-11-05T14:14:38Z</dcterms:modified>
</cp:coreProperties>
</file>