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2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7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56399"/>
              </p:ext>
            </p:extLst>
          </p:nvPr>
        </p:nvGraphicFramePr>
        <p:xfrm>
          <a:off x="0" y="635081"/>
          <a:ext cx="9144000" cy="5539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804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Factors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7</a:t>
                      </a:r>
                      <a:r>
                        <a:rPr lang="en-US" altLang="zh-CN" sz="2100" b="1" baseline="0" dirty="0" smtClean="0"/>
                        <a:t> – 10 </a:t>
                      </a:r>
                      <a:r>
                        <a:rPr lang="en-US" altLang="zh-CN" sz="2100" b="1" baseline="0" dirty="0" err="1" smtClean="0"/>
                        <a:t>GeV</a:t>
                      </a:r>
                      <a:r>
                        <a:rPr lang="en-US" altLang="zh-CN" sz="2100" b="1" baseline="0" dirty="0" smtClean="0"/>
                        <a:t>/c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10 – 15 </a:t>
                      </a:r>
                      <a:r>
                        <a:rPr lang="en-US" altLang="zh-CN" sz="2100" b="1" dirty="0" err="1" smtClean="0"/>
                        <a:t>GeV</a:t>
                      </a:r>
                      <a:r>
                        <a:rPr lang="en-US" altLang="zh-CN" sz="2100" b="1" dirty="0" smtClean="0"/>
                        <a:t>/c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15 – 20 </a:t>
                      </a:r>
                      <a:r>
                        <a:rPr lang="en-US" altLang="zh-CN" sz="2100" b="1" dirty="0" err="1" smtClean="0"/>
                        <a:t>GeV</a:t>
                      </a:r>
                      <a:r>
                        <a:rPr lang="en-US" altLang="zh-CN" sz="2100" b="1" dirty="0" smtClean="0"/>
                        <a:t>/c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20</a:t>
                      </a:r>
                      <a:r>
                        <a:rPr lang="en-US" altLang="zh-CN" sz="2100" b="1" baseline="0" dirty="0" smtClean="0"/>
                        <a:t> – 50 </a:t>
                      </a:r>
                      <a:r>
                        <a:rPr lang="en-US" altLang="zh-CN" sz="2100" b="1" baseline="0" dirty="0" err="1" smtClean="0"/>
                        <a:t>GeV</a:t>
                      </a:r>
                      <a:r>
                        <a:rPr lang="en-US" altLang="zh-CN" sz="2100" b="1" baseline="0" dirty="0" smtClean="0"/>
                        <a:t>/c</a:t>
                      </a:r>
                      <a:endParaRPr lang="zh-CN" altLang="en-US" sz="21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N</a:t>
                      </a:r>
                      <a:r>
                        <a:rPr lang="en-US" altLang="zh-CN" sz="2100" baseline="-25000" dirty="0" smtClean="0"/>
                        <a:t>MB </a:t>
                      </a:r>
                      <a:r>
                        <a:rPr lang="en-US" altLang="zh-CN" sz="2100" baseline="0" dirty="0" smtClean="0"/>
                        <a:t>(+) Events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1.18%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1.18%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1.18%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1.18%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N</a:t>
                      </a:r>
                      <a:r>
                        <a:rPr lang="en-US" altLang="zh-CN" sz="2100" baseline="-25000" dirty="0" smtClean="0"/>
                        <a:t>MB </a:t>
                      </a:r>
                      <a:r>
                        <a:rPr lang="en-US" altLang="zh-CN" sz="2100" baseline="0" dirty="0" smtClean="0"/>
                        <a:t>(-) Events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1.18%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1.18%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1.18%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1.18%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5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T</a:t>
                      </a:r>
                      <a:r>
                        <a:rPr lang="en-US" altLang="zh-CN" sz="2100" baseline="-25000" dirty="0" smtClean="0"/>
                        <a:t>AA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2.2%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2.2%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2.2%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2.2%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1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Branching Fractions</a:t>
                      </a:r>
                      <a:r>
                        <a:rPr lang="en-US" altLang="zh-CN" sz="2100" baseline="0" dirty="0" smtClean="0"/>
                        <a:t> 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2.8%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2.8%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2.8%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2.8%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1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Global</a:t>
                      </a:r>
                      <a:r>
                        <a:rPr lang="en-US" altLang="zh-CN" sz="2100" baseline="0" dirty="0" smtClean="0"/>
                        <a:t> Systematics (+) 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3.75%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3.75%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3.75%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3.75%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13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Global</a:t>
                      </a:r>
                      <a:r>
                        <a:rPr lang="en-US" altLang="zh-CN" sz="2100" baseline="0" dirty="0" smtClean="0"/>
                        <a:t> Systematics (-) 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3.75%</a:t>
                      </a:r>
                      <a:endParaRPr lang="zh-CN" altLang="en-US" sz="2100" dirty="0" smtClean="0"/>
                    </a:p>
                    <a:p>
                      <a:pPr algn="ctr"/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3.75%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3.75%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3.75%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96</Words>
  <Application>Microsoft Macintosh PowerPoint</Application>
  <PresentationFormat>全屏显示(4:3)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9</cp:revision>
  <cp:lastPrinted>2020-10-23T02:50:44Z</cp:lastPrinted>
  <dcterms:created xsi:type="dcterms:W3CDTF">2020-10-22T19:54:58Z</dcterms:created>
  <dcterms:modified xsi:type="dcterms:W3CDTF">2020-10-23T03:26:00Z</dcterms:modified>
</cp:coreProperties>
</file>