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2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19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83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9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07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1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33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7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73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16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9429-DAD1-E942-9B4B-01C6A84B80D7}" type="datetimeFigureOut">
              <a:rPr kumimoji="1" lang="zh-CN" altLang="en-US" smtClean="0"/>
              <a:t>10/22/20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4CC06-512E-CA43-9B9D-99F43A1173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4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55710"/>
              </p:ext>
            </p:extLst>
          </p:nvPr>
        </p:nvGraphicFramePr>
        <p:xfrm>
          <a:off x="0" y="440587"/>
          <a:ext cx="9144000" cy="5856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533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Factors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7</a:t>
                      </a:r>
                      <a:r>
                        <a:rPr lang="en-US" altLang="zh-CN" sz="1800" b="1" baseline="0" dirty="0" smtClean="0"/>
                        <a:t> – 10 </a:t>
                      </a:r>
                      <a:r>
                        <a:rPr lang="en-US" altLang="zh-CN" sz="1800" b="1" baseline="0" dirty="0" err="1" smtClean="0"/>
                        <a:t>GeV</a:t>
                      </a:r>
                      <a:r>
                        <a:rPr lang="en-US" altLang="zh-CN" sz="1800" b="1" baseline="0" dirty="0" smtClean="0"/>
                        <a:t>/c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10 – 15 </a:t>
                      </a:r>
                      <a:r>
                        <a:rPr lang="en-US" altLang="zh-CN" sz="1800" b="1" dirty="0" err="1" smtClean="0"/>
                        <a:t>GeV</a:t>
                      </a:r>
                      <a:r>
                        <a:rPr lang="en-US" altLang="zh-CN" sz="1800" b="1" dirty="0" smtClean="0"/>
                        <a:t>/c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15 – 20 </a:t>
                      </a:r>
                      <a:r>
                        <a:rPr lang="en-US" altLang="zh-CN" sz="1800" b="1" dirty="0" err="1" smtClean="0"/>
                        <a:t>GeV</a:t>
                      </a:r>
                      <a:r>
                        <a:rPr lang="en-US" altLang="zh-CN" sz="1800" b="1" dirty="0" smtClean="0"/>
                        <a:t>/c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20</a:t>
                      </a:r>
                      <a:r>
                        <a:rPr lang="en-US" altLang="zh-CN" sz="1800" b="1" baseline="0" dirty="0" smtClean="0"/>
                        <a:t> – 50 </a:t>
                      </a:r>
                      <a:r>
                        <a:rPr lang="en-US" altLang="zh-CN" sz="1800" b="1" baseline="0" dirty="0" err="1" smtClean="0"/>
                        <a:t>GeV</a:t>
                      </a:r>
                      <a:r>
                        <a:rPr lang="en-US" altLang="zh-CN" sz="1800" b="1" baseline="0" dirty="0" smtClean="0"/>
                        <a:t>/c</a:t>
                      </a:r>
                      <a:endParaRPr lang="zh-CN" altLang="en-US" sz="1800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Hadron Tracking 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59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Data-MC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4.06%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14.93%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2.91%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1.65%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91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p</a:t>
                      </a:r>
                      <a:r>
                        <a:rPr lang="en-US" altLang="zh-CN" sz="1800" baseline="-25000" dirty="0" err="1" smtClean="0"/>
                        <a:t>T</a:t>
                      </a:r>
                      <a:r>
                        <a:rPr lang="en-US" altLang="zh-CN" sz="1800" baseline="0" dirty="0" smtClean="0"/>
                        <a:t> Shape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0.164%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0.206%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0.009%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0.007%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PDF Background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4.46%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2.67%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2.74%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2.36%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PDF Signal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0.117%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0.546%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0.576%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1.03%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TnP</a:t>
                      </a:r>
                      <a:r>
                        <a:rPr lang="en-US" altLang="zh-CN" sz="1800" baseline="0" dirty="0" smtClean="0"/>
                        <a:t> (+)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6.07%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3.16%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3.01%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3.11%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TnP</a:t>
                      </a:r>
                      <a:r>
                        <a:rPr lang="en-US" altLang="zh-CN" sz="1800" dirty="0" smtClean="0"/>
                        <a:t> (-)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5.39%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2.94%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2.81%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2.90%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MC Stat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9.21%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3.35%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1.91%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1.35%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Total (+)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13.53%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16.63%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7.35%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6.77%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Total (-)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13.24%</a:t>
                      </a:r>
                      <a:endParaRPr lang="zh-CN" altLang="en-US" sz="18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16.59%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7.27%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6.68%</a:t>
                      </a: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6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134</Words>
  <Application>Microsoft Macintosh PowerPoint</Application>
  <PresentationFormat>全屏显示(4:3)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LBL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Shi Zhaozhong</cp:lastModifiedBy>
  <cp:revision>8</cp:revision>
  <cp:lastPrinted>2020-10-23T02:50:44Z</cp:lastPrinted>
  <dcterms:created xsi:type="dcterms:W3CDTF">2020-10-22T19:54:58Z</dcterms:created>
  <dcterms:modified xsi:type="dcterms:W3CDTF">2020-10-23T03:31:28Z</dcterms:modified>
</cp:coreProperties>
</file>