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2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19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0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8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07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1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3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7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73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1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4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21506"/>
              </p:ext>
            </p:extLst>
          </p:nvPr>
        </p:nvGraphicFramePr>
        <p:xfrm>
          <a:off x="173798" y="360757"/>
          <a:ext cx="8845732" cy="5865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1433"/>
                <a:gridCol w="2211433"/>
                <a:gridCol w="2211433"/>
                <a:gridCol w="2211433"/>
              </a:tblGrid>
              <a:tr h="76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err="1" smtClean="0"/>
                        <a:t>p</a:t>
                      </a:r>
                      <a:r>
                        <a:rPr lang="en-US" altLang="zh-CN" sz="2100" b="1" baseline="-25000" dirty="0" err="1" smtClean="0"/>
                        <a:t>T</a:t>
                      </a:r>
                      <a:r>
                        <a:rPr lang="en-US" altLang="zh-CN" sz="2100" b="1" baseline="-25000" dirty="0" smtClean="0"/>
                        <a:t> </a:t>
                      </a:r>
                      <a:r>
                        <a:rPr lang="en-US" altLang="zh-CN" sz="2100" b="1" baseline="0" dirty="0" smtClean="0"/>
                        <a:t>Range (</a:t>
                      </a:r>
                      <a:r>
                        <a:rPr lang="en-US" altLang="zh-CN" sz="2100" b="1" baseline="0" dirty="0" err="1" smtClean="0"/>
                        <a:t>GeV</a:t>
                      </a:r>
                      <a:r>
                        <a:rPr lang="en-US" altLang="zh-CN" sz="2100" b="1" baseline="0" dirty="0" smtClean="0"/>
                        <a:t>/c)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Centrality Range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/>
                        <a:t>Resampling</a:t>
                      </a:r>
                      <a:r>
                        <a:rPr lang="en-US" altLang="zh-CN" sz="2100" b="1" baseline="0" dirty="0" smtClean="0"/>
                        <a:t> Raw Yield + Error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baseline="0" dirty="0" smtClean="0"/>
                        <a:t>Toy MC Yield + Error</a:t>
                      </a:r>
                      <a:endParaRPr lang="zh-CN" altLang="en-US" sz="21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7 – 10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90</a:t>
                      </a:r>
                      <a:r>
                        <a:rPr lang="en-US" altLang="zh-CN" sz="2100" baseline="0" dirty="0" smtClean="0"/>
                        <a:t> ± 10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92 ± 11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9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10 – 15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357 ± 22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354 ± 22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9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15 – 20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263 ± 16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271 ± 18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20 – 50</a:t>
                      </a:r>
                      <a:r>
                        <a:rPr lang="en-US" altLang="zh-CN" sz="2100" baseline="0" dirty="0" smtClean="0"/>
                        <a:t> 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333</a:t>
                      </a:r>
                      <a:r>
                        <a:rPr lang="en-US" altLang="zh-CN" sz="2100" baseline="0" dirty="0" smtClean="0"/>
                        <a:t> ± 20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348 ± 19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30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438 ± 28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656 ± 28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30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319 ± 19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328 ± 19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967 ± 35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970 ± 33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6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103</Words>
  <Application>Microsoft Macintosh PowerPoint</Application>
  <PresentationFormat>全屏显示(4:3)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LBL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Shi Zhaozhong</cp:lastModifiedBy>
  <cp:revision>7</cp:revision>
  <dcterms:created xsi:type="dcterms:W3CDTF">2020-10-22T19:54:58Z</dcterms:created>
  <dcterms:modified xsi:type="dcterms:W3CDTF">2020-10-22T22:02:17Z</dcterms:modified>
</cp:coreProperties>
</file>