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6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2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19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009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683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190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307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814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533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877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873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216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246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943584"/>
              </p:ext>
            </p:extLst>
          </p:nvPr>
        </p:nvGraphicFramePr>
        <p:xfrm>
          <a:off x="173798" y="771065"/>
          <a:ext cx="8845730" cy="58656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9146"/>
                <a:gridCol w="1769146"/>
                <a:gridCol w="1769146"/>
                <a:gridCol w="1769146"/>
                <a:gridCol w="1769146"/>
              </a:tblGrid>
              <a:tr h="760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err="1" smtClean="0"/>
                        <a:t>p</a:t>
                      </a:r>
                      <a:r>
                        <a:rPr lang="en-US" altLang="zh-CN" sz="2100" b="1" baseline="-25000" dirty="0" err="1" smtClean="0"/>
                        <a:t>T</a:t>
                      </a:r>
                      <a:r>
                        <a:rPr lang="en-US" altLang="zh-CN" sz="2100" b="1" baseline="-25000" dirty="0" smtClean="0"/>
                        <a:t> </a:t>
                      </a:r>
                      <a:r>
                        <a:rPr lang="en-US" altLang="zh-CN" sz="2100" b="1" baseline="0" dirty="0" smtClean="0"/>
                        <a:t>Range (</a:t>
                      </a:r>
                      <a:r>
                        <a:rPr lang="en-US" altLang="zh-CN" sz="2100" b="1" baseline="0" dirty="0" err="1" smtClean="0"/>
                        <a:t>GeV</a:t>
                      </a:r>
                      <a:r>
                        <a:rPr lang="en-US" altLang="zh-CN" sz="2100" b="1" baseline="0" dirty="0" smtClean="0"/>
                        <a:t>/c)</a:t>
                      </a:r>
                      <a:endParaRPr lang="zh-CN" altLang="en-US" sz="21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/>
                        <a:t>Centrality Range</a:t>
                      </a:r>
                      <a:endParaRPr lang="zh-CN" altLang="en-US" sz="21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b="1" dirty="0" smtClean="0"/>
                        <a:t>RMS/Mean</a:t>
                      </a:r>
                      <a:endParaRPr lang="zh-CN" altLang="en-US" sz="21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b="1" dirty="0" smtClean="0"/>
                        <a:t>Stat. Up (+)</a:t>
                      </a:r>
                      <a:endParaRPr lang="zh-CN" altLang="en-US" sz="21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b="1" baseline="0" dirty="0" smtClean="0"/>
                        <a:t>Stat. Down (-)</a:t>
                      </a:r>
                      <a:endParaRPr lang="zh-CN" altLang="en-US" sz="21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7 – 10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0 – 90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12.4%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12.3%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12.2%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296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10 – 15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0 – 90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7.66%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6.85%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8.12%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296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15 – 20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0 – 90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1.58%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1.46%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1.73%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20 – 50</a:t>
                      </a:r>
                      <a:r>
                        <a:rPr lang="en-US" altLang="zh-CN" sz="2100" baseline="0" dirty="0" smtClean="0"/>
                        <a:t> 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0 – 90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1.65%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1.68%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1.64%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10 – 50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0 – 30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4.89%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4.45%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4.58%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10 – 50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30 – 90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5.63%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5.61%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5.46%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10 – 50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0 – 90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4.03%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3.80%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3.77%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204308" y="108411"/>
            <a:ext cx="33137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500" b="1" dirty="0" smtClean="0"/>
              <a:t>This is for the Efficiency </a:t>
            </a:r>
            <a:endParaRPr kumimoji="1" lang="zh-CN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4097563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113</Words>
  <Application>Microsoft Macintosh PowerPoint</Application>
  <PresentationFormat>全屏显示(4:3)</PresentationFormat>
  <Paragraphs>41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LBL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 Zhaozhong</dc:creator>
  <cp:lastModifiedBy>Shi Zhaozhong</cp:lastModifiedBy>
  <cp:revision>11</cp:revision>
  <dcterms:created xsi:type="dcterms:W3CDTF">2020-10-22T19:54:58Z</dcterms:created>
  <dcterms:modified xsi:type="dcterms:W3CDTF">2020-10-22T22:16:37Z</dcterms:modified>
</cp:coreProperties>
</file>