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19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0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8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07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1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3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7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7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4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25184" y="108411"/>
            <a:ext cx="40910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500" b="1" dirty="0" smtClean="0"/>
              <a:t>This is for the </a:t>
            </a:r>
            <a:r>
              <a:rPr kumimoji="1" lang="en-US" altLang="zh-CN" sz="2500" b="1" dirty="0" smtClean="0"/>
              <a:t>Corrected Yield</a:t>
            </a:r>
            <a:endParaRPr kumimoji="1" lang="zh-CN" altLang="en-US" sz="25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34927"/>
              </p:ext>
            </p:extLst>
          </p:nvPr>
        </p:nvGraphicFramePr>
        <p:xfrm>
          <a:off x="173798" y="771065"/>
          <a:ext cx="8845730" cy="5865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9146"/>
                <a:gridCol w="1769146"/>
                <a:gridCol w="1769146"/>
                <a:gridCol w="1769146"/>
                <a:gridCol w="1769146"/>
              </a:tblGrid>
              <a:tr h="76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err="1" smtClean="0"/>
                        <a:t>p</a:t>
                      </a:r>
                      <a:r>
                        <a:rPr lang="en-US" altLang="zh-CN" sz="2100" b="1" baseline="-25000" dirty="0" err="1" smtClean="0"/>
                        <a:t>T</a:t>
                      </a:r>
                      <a:r>
                        <a:rPr lang="en-US" altLang="zh-CN" sz="2100" b="1" baseline="-25000" dirty="0" smtClean="0"/>
                        <a:t> </a:t>
                      </a:r>
                      <a:r>
                        <a:rPr lang="en-US" altLang="zh-CN" sz="2100" b="1" baseline="0" dirty="0" smtClean="0"/>
                        <a:t>Range (</a:t>
                      </a:r>
                      <a:r>
                        <a:rPr lang="en-US" altLang="zh-CN" sz="2100" b="1" baseline="0" dirty="0" err="1" smtClean="0"/>
                        <a:t>GeV</a:t>
                      </a:r>
                      <a:r>
                        <a:rPr lang="en-US" altLang="zh-CN" sz="2100" b="1" baseline="0" dirty="0" smtClean="0"/>
                        <a:t>/c)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Centrality Range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RMS/Mean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Stat. Up (+)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baseline="0" dirty="0" smtClean="0"/>
                        <a:t>Stat. Down (-)</a:t>
                      </a:r>
                      <a:endParaRPr lang="zh-CN" altLang="en-US" sz="21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7 – 10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16.6%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16.1%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15.9%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9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10 – 15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4.42%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4.23%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4.18%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9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15 – 20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6.72%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5.77%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6.68%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20 – 50</a:t>
                      </a:r>
                      <a:r>
                        <a:rPr lang="en-US" altLang="zh-CN" sz="2100" baseline="0" dirty="0" smtClean="0"/>
                        <a:t> 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6.20%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6.12%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5.83%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30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6.53%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5.87%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6.48</a:t>
                      </a:r>
                      <a:r>
                        <a:rPr lang="en-US" altLang="zh-CN" sz="2100" dirty="0" smtClean="0"/>
                        <a:t>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30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8.11%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8.14%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8.11%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5.50%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4.78%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smtClean="0"/>
                        <a:t>4.59%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6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114</Words>
  <Application>Microsoft Macintosh PowerPoint</Application>
  <PresentationFormat>全屏显示(4:3)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LBL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 Zhaozhong</cp:lastModifiedBy>
  <cp:revision>9</cp:revision>
  <dcterms:created xsi:type="dcterms:W3CDTF">2020-10-22T19:54:58Z</dcterms:created>
  <dcterms:modified xsi:type="dcterms:W3CDTF">2020-10-22T22:18:58Z</dcterms:modified>
</cp:coreProperties>
</file>