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6358"/>
              </p:ext>
            </p:extLst>
          </p:nvPr>
        </p:nvGraphicFramePr>
        <p:xfrm>
          <a:off x="173798" y="167041"/>
          <a:ext cx="8845725" cy="6476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675"/>
                <a:gridCol w="1263675"/>
                <a:gridCol w="1263675"/>
                <a:gridCol w="1263675"/>
                <a:gridCol w="1263675"/>
                <a:gridCol w="1263675"/>
                <a:gridCol w="1263675"/>
              </a:tblGrid>
              <a:tr h="76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Raw</a:t>
                      </a:r>
                      <a:r>
                        <a:rPr lang="en-US" altLang="zh-CN" sz="2100" b="1" baseline="0" dirty="0" smtClean="0"/>
                        <a:t> Yield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&lt;1/</a:t>
                      </a:r>
                      <a:r>
                        <a:rPr lang="en-US" altLang="zh-CN" sz="2100" b="1" dirty="0" err="1" smtClean="0"/>
                        <a:t>acc</a:t>
                      </a:r>
                      <a:r>
                        <a:rPr lang="en-US" altLang="zh-CN" sz="2100" b="1" dirty="0" smtClean="0"/>
                        <a:t> 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sz="2100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&gt; Stat.</a:t>
                      </a:r>
                      <a:r>
                        <a:rPr kumimoji="1" lang="en-US" altLang="zh-CN" sz="2100" b="1" baseline="0" dirty="0" smtClean="0">
                          <a:solidFill>
                            <a:srgbClr val="000000"/>
                          </a:solidFill>
                        </a:rPr>
                        <a:t> Up (+)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&lt;1/</a:t>
                      </a:r>
                      <a:r>
                        <a:rPr lang="en-US" altLang="zh-CN" sz="2100" b="1" dirty="0" err="1" smtClean="0"/>
                        <a:t>acc</a:t>
                      </a:r>
                      <a:r>
                        <a:rPr lang="en-US" altLang="zh-CN" sz="2100" b="1" dirty="0" smtClean="0"/>
                        <a:t> 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× </a:t>
                      </a:r>
                      <a:r>
                        <a:rPr kumimoji="1" lang="en-US" altLang="zh-CN" sz="2100" b="1" dirty="0" err="1" smtClean="0">
                          <a:solidFill>
                            <a:srgbClr val="000000"/>
                          </a:solidFill>
                        </a:rPr>
                        <a:t>eff</a:t>
                      </a:r>
                      <a:r>
                        <a:rPr kumimoji="1" lang="en-US" altLang="zh-CN" sz="2100" b="1" dirty="0" smtClean="0">
                          <a:solidFill>
                            <a:srgbClr val="000000"/>
                          </a:solidFill>
                        </a:rPr>
                        <a:t>&gt; Stat.</a:t>
                      </a:r>
                      <a:r>
                        <a:rPr kumimoji="1" lang="en-US" altLang="zh-CN" sz="2100" b="1" baseline="0" dirty="0" smtClean="0">
                          <a:solidFill>
                            <a:srgbClr val="000000"/>
                          </a:solidFill>
                        </a:rPr>
                        <a:t> Down (-)</a:t>
                      </a:r>
                      <a:endParaRPr lang="zh-CN" altLang="en-US" sz="21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Corr</a:t>
                      </a:r>
                      <a:r>
                        <a:rPr lang="en-US" altLang="zh-CN" sz="2100" b="1" baseline="0" dirty="0" smtClean="0"/>
                        <a:t>. Yield Stat. Up (+)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Corr</a:t>
                      </a:r>
                      <a:r>
                        <a:rPr lang="en-US" altLang="zh-CN" sz="2100" b="1" baseline="0" dirty="0" smtClean="0"/>
                        <a:t>. Yield Stat. Down (+)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11.9%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12.3%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12.2%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16.1%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15.9%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4.38%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4.05%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6.85%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8.12%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1.46%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1.73%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5.77%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6.68%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1.68%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1.64%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6.12%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5.83%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30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4.45%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4.58%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5.87%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6.48%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5.61%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5.46%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8.14%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8.11%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3.4%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3.80%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3.77%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4.78%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smtClean="0"/>
                        <a:t>4.59%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167</Words>
  <Application>Microsoft Macintosh PowerPoint</Application>
  <PresentationFormat>全屏显示(4:3)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10</cp:revision>
  <dcterms:created xsi:type="dcterms:W3CDTF">2020-10-22T19:54:58Z</dcterms:created>
  <dcterms:modified xsi:type="dcterms:W3CDTF">2020-10-22T22:28:07Z</dcterms:modified>
</cp:coreProperties>
</file>