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2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19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0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83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19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07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14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33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77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873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16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4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27533"/>
              </p:ext>
            </p:extLst>
          </p:nvPr>
        </p:nvGraphicFramePr>
        <p:xfrm>
          <a:off x="160706" y="661438"/>
          <a:ext cx="8795080" cy="5558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9016"/>
                <a:gridCol w="1759016"/>
                <a:gridCol w="1759016"/>
                <a:gridCol w="1759016"/>
                <a:gridCol w="1759016"/>
              </a:tblGrid>
              <a:tr h="6461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 smtClean="0"/>
                        <a:t>p</a:t>
                      </a:r>
                      <a:r>
                        <a:rPr lang="en-US" altLang="zh-CN" sz="1600" b="1" baseline="-25000" dirty="0" err="1" smtClean="0"/>
                        <a:t>T</a:t>
                      </a:r>
                      <a:r>
                        <a:rPr lang="en-US" altLang="zh-CN" sz="1600" b="1" baseline="-25000" dirty="0" smtClean="0"/>
                        <a:t> </a:t>
                      </a:r>
                      <a:r>
                        <a:rPr lang="en-US" altLang="zh-CN" sz="1600" b="1" baseline="0" dirty="0" smtClean="0"/>
                        <a:t>Range </a:t>
                      </a:r>
                      <a:r>
                        <a:rPr lang="en-US" altLang="zh-CN" sz="1600" b="1" baseline="0" dirty="0" smtClean="0"/>
                        <a:t>(</a:t>
                      </a:r>
                      <a:r>
                        <a:rPr lang="en-US" altLang="zh-CN" sz="1600" b="1" baseline="0" dirty="0" err="1" smtClean="0"/>
                        <a:t>GeV</a:t>
                      </a:r>
                      <a:r>
                        <a:rPr lang="en-US" altLang="zh-CN" sz="1600" b="1" baseline="0" dirty="0" smtClean="0"/>
                        <a:t>/c)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Centrality Range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&lt;1</a:t>
                      </a:r>
                      <a:r>
                        <a:rPr lang="en-US" altLang="zh-CN" b="1" dirty="0" smtClean="0"/>
                        <a:t>/</a:t>
                      </a:r>
                      <a:r>
                        <a:rPr lang="en-US" altLang="zh-CN" b="1" dirty="0" err="1" smtClean="0"/>
                        <a:t>acc</a:t>
                      </a:r>
                      <a:r>
                        <a:rPr lang="en-US" altLang="zh-CN" b="1" dirty="0" smtClean="0"/>
                        <a:t> </a:t>
                      </a:r>
                      <a:r>
                        <a:rPr kumimoji="1" lang="en-US" altLang="zh-CN" b="1" dirty="0" smtClean="0">
                          <a:solidFill>
                            <a:srgbClr val="000000"/>
                          </a:solidFill>
                        </a:rPr>
                        <a:t>× </a:t>
                      </a:r>
                      <a:r>
                        <a:rPr kumimoji="1" lang="en-US" altLang="zh-CN" b="1" dirty="0" err="1" smtClean="0">
                          <a:solidFill>
                            <a:srgbClr val="000000"/>
                          </a:solidFill>
                        </a:rPr>
                        <a:t>eff</a:t>
                      </a:r>
                      <a:r>
                        <a:rPr kumimoji="1" lang="en-US" altLang="zh-CN" b="1" dirty="0" smtClean="0">
                          <a:solidFill>
                            <a:srgbClr val="000000"/>
                          </a:solidFill>
                        </a:rPr>
                        <a:t>&gt;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&lt;1</a:t>
                      </a:r>
                      <a:r>
                        <a:rPr lang="en-US" altLang="zh-CN" b="1" dirty="0" smtClean="0"/>
                        <a:t>/</a:t>
                      </a:r>
                      <a:r>
                        <a:rPr lang="en-US" altLang="zh-CN" b="1" dirty="0" err="1" smtClean="0"/>
                        <a:t>acc</a:t>
                      </a:r>
                      <a:r>
                        <a:rPr lang="en-US" altLang="zh-CN" b="1" dirty="0" smtClean="0"/>
                        <a:t> </a:t>
                      </a:r>
                      <a:r>
                        <a:rPr kumimoji="1" lang="en-US" altLang="zh-CN" b="1" dirty="0" smtClean="0">
                          <a:solidFill>
                            <a:srgbClr val="000000"/>
                          </a:solidFill>
                        </a:rPr>
                        <a:t>× </a:t>
                      </a:r>
                      <a:r>
                        <a:rPr kumimoji="1" lang="en-US" altLang="zh-CN" b="1" dirty="0" err="1" smtClean="0">
                          <a:solidFill>
                            <a:srgbClr val="000000"/>
                          </a:solidFill>
                        </a:rPr>
                        <a:t>eff</a:t>
                      </a:r>
                      <a:r>
                        <a:rPr kumimoji="1" lang="en-US" altLang="zh-CN" b="1" dirty="0" smtClean="0">
                          <a:solidFill>
                            <a:srgbClr val="000000"/>
                          </a:solidFill>
                        </a:rPr>
                        <a:t>&gt;</a:t>
                      </a:r>
                      <a:r>
                        <a:rPr lang="en-US" altLang="zh-CN" b="1" dirty="0" smtClean="0"/>
                        <a:t> Error Up (+)</a:t>
                      </a:r>
                      <a:endParaRPr lang="zh-CN" altLang="en-US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&lt;1/</a:t>
                      </a:r>
                      <a:r>
                        <a:rPr lang="en-US" altLang="zh-CN" b="1" dirty="0" err="1" smtClean="0"/>
                        <a:t>acc</a:t>
                      </a:r>
                      <a:r>
                        <a:rPr lang="en-US" altLang="zh-CN" b="1" dirty="0" smtClean="0"/>
                        <a:t> </a:t>
                      </a:r>
                      <a:r>
                        <a:rPr kumimoji="1" lang="en-US" altLang="zh-CN" b="1" dirty="0" smtClean="0">
                          <a:solidFill>
                            <a:srgbClr val="000000"/>
                          </a:solidFill>
                        </a:rPr>
                        <a:t>× </a:t>
                      </a:r>
                      <a:r>
                        <a:rPr kumimoji="1" lang="en-US" altLang="zh-CN" b="1" dirty="0" err="1" smtClean="0">
                          <a:solidFill>
                            <a:srgbClr val="000000"/>
                          </a:solidFill>
                        </a:rPr>
                        <a:t>eff</a:t>
                      </a:r>
                      <a:r>
                        <a:rPr kumimoji="1" lang="en-US" altLang="zh-CN" b="1" dirty="0" smtClean="0">
                          <a:solidFill>
                            <a:srgbClr val="000000"/>
                          </a:solidFill>
                        </a:rPr>
                        <a:t>&gt;</a:t>
                      </a:r>
                      <a:r>
                        <a:rPr lang="en-US" altLang="zh-CN" b="1" dirty="0" smtClean="0"/>
                        <a:t> Error Down (-)</a:t>
                      </a:r>
                      <a:endParaRPr lang="zh-CN" altLang="en-US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 – 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 – 90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101.502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12.4847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12.3832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4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 – 15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 – 90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36.2655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1.58843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1.46875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4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15 – 20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 – 90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10.9027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0.159179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0.188617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 – 50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 – 90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5.99082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0.100646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0.0982494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 – 50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 – 30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21.1439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0.940904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0.968391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 – 50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30 – 90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11.9747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0.671781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0.653819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 – 50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 – 90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18.7526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0.803468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0.797125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56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103</Words>
  <Application>Microsoft Macintosh PowerPoint</Application>
  <PresentationFormat>全屏显示(4:3)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LBL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Zhaozhong</dc:creator>
  <cp:lastModifiedBy>Shi Zhaozhong</cp:lastModifiedBy>
  <cp:revision>2</cp:revision>
  <dcterms:created xsi:type="dcterms:W3CDTF">2020-10-22T19:54:58Z</dcterms:created>
  <dcterms:modified xsi:type="dcterms:W3CDTF">2020-10-22T20:04:14Z</dcterms:modified>
</cp:coreProperties>
</file>