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40269"/>
              </p:ext>
            </p:extLst>
          </p:nvPr>
        </p:nvGraphicFramePr>
        <p:xfrm>
          <a:off x="173799" y="582874"/>
          <a:ext cx="8795080" cy="5643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016"/>
                <a:gridCol w="1759016"/>
                <a:gridCol w="1759016"/>
                <a:gridCol w="1759016"/>
                <a:gridCol w="1759016"/>
              </a:tblGrid>
              <a:tr h="6461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</a:t>
                      </a:r>
                      <a:r>
                        <a:rPr lang="en-US" altLang="zh-CN" sz="2100" b="1" baseline="0" dirty="0" smtClean="0"/>
                        <a:t>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&lt;1</a:t>
                      </a:r>
                      <a:r>
                        <a:rPr lang="en-US" altLang="zh-CN" sz="2100" b="1" dirty="0" smtClean="0"/>
                        <a:t>/</a:t>
                      </a:r>
                      <a:r>
                        <a:rPr lang="en-US" altLang="zh-CN" sz="2100" b="1" dirty="0" err="1" smtClean="0"/>
                        <a:t>acc</a:t>
                      </a:r>
                      <a:r>
                        <a:rPr lang="en-US" altLang="zh-CN" sz="2100" b="1" dirty="0" smtClean="0"/>
                        <a:t> 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sz="2100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&lt;1</a:t>
                      </a:r>
                      <a:r>
                        <a:rPr lang="en-US" altLang="zh-CN" sz="2100" b="1" dirty="0" smtClean="0"/>
                        <a:t>/</a:t>
                      </a:r>
                      <a:r>
                        <a:rPr lang="en-US" altLang="zh-CN" sz="2100" b="1" dirty="0" err="1" smtClean="0"/>
                        <a:t>acc</a:t>
                      </a:r>
                      <a:r>
                        <a:rPr lang="en-US" altLang="zh-CN" sz="2100" b="1" dirty="0" smtClean="0"/>
                        <a:t> 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sz="2100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r>
                        <a:rPr lang="en-US" altLang="zh-CN" sz="2100" b="1" dirty="0" smtClean="0"/>
                        <a:t> Error Up (+)</a:t>
                      </a:r>
                      <a:endParaRPr lang="zh-CN" altLang="en-US" sz="21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&lt;1/</a:t>
                      </a:r>
                      <a:r>
                        <a:rPr lang="en-US" altLang="zh-CN" sz="2100" b="1" dirty="0" err="1" smtClean="0"/>
                        <a:t>acc</a:t>
                      </a:r>
                      <a:r>
                        <a:rPr lang="en-US" altLang="zh-CN" sz="2100" b="1" dirty="0" smtClean="0"/>
                        <a:t> 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sz="2100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&gt;</a:t>
                      </a:r>
                      <a:r>
                        <a:rPr lang="en-US" altLang="zh-CN" sz="2100" b="1" dirty="0" smtClean="0"/>
                        <a:t> Error Down (-)</a:t>
                      </a:r>
                      <a:endParaRPr lang="zh-CN" altLang="en-US" sz="21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101.502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12.4847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12.3832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4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36.2655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1.58843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1.46875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4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10.9027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0.159179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0.188617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5.99082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0.100646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0.0982494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30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21.1439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0.940904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0.968391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11.9747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0.671781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0.653819</a:t>
                      </a:r>
                      <a:endParaRPr lang="zh-CN" altLang="en-US" sz="2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18.7526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0.803468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0.797125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</Words>
  <Application>Microsoft Macintosh PowerPoint</Application>
  <PresentationFormat>全屏显示(4:3)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3</cp:revision>
  <dcterms:created xsi:type="dcterms:W3CDTF">2020-10-22T19:54:58Z</dcterms:created>
  <dcterms:modified xsi:type="dcterms:W3CDTF">2020-10-22T20:07:07Z</dcterms:modified>
</cp:coreProperties>
</file>