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7" d="100"/>
          <a:sy n="97" d="100"/>
        </p:scale>
        <p:origin x="-84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9429-DAD1-E942-9B4B-01C6A84B80D7}" type="datetimeFigureOut">
              <a:rPr kumimoji="1" lang="zh-CN" altLang="en-US" smtClean="0"/>
              <a:t>10/22/20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4CC06-512E-CA43-9B9D-99F43A1173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4025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9429-DAD1-E942-9B4B-01C6A84B80D7}" type="datetimeFigureOut">
              <a:rPr kumimoji="1" lang="zh-CN" altLang="en-US" smtClean="0"/>
              <a:t>10/22/20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4CC06-512E-CA43-9B9D-99F43A1173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53197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9429-DAD1-E942-9B4B-01C6A84B80D7}" type="datetimeFigureOut">
              <a:rPr kumimoji="1" lang="zh-CN" altLang="en-US" smtClean="0"/>
              <a:t>10/22/20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4CC06-512E-CA43-9B9D-99F43A1173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30091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9429-DAD1-E942-9B4B-01C6A84B80D7}" type="datetimeFigureOut">
              <a:rPr kumimoji="1" lang="zh-CN" altLang="en-US" smtClean="0"/>
              <a:t>10/22/20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4CC06-512E-CA43-9B9D-99F43A1173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36830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9429-DAD1-E942-9B4B-01C6A84B80D7}" type="datetimeFigureOut">
              <a:rPr kumimoji="1" lang="zh-CN" altLang="en-US" smtClean="0"/>
              <a:t>10/22/20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4CC06-512E-CA43-9B9D-99F43A1173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31902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9429-DAD1-E942-9B4B-01C6A84B80D7}" type="datetimeFigureOut">
              <a:rPr kumimoji="1" lang="zh-CN" altLang="en-US" smtClean="0"/>
              <a:t>10/22/20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4CC06-512E-CA43-9B9D-99F43A1173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33075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9429-DAD1-E942-9B4B-01C6A84B80D7}" type="datetimeFigureOut">
              <a:rPr kumimoji="1" lang="zh-CN" altLang="en-US" smtClean="0"/>
              <a:t>10/22/20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4CC06-512E-CA43-9B9D-99F43A1173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78148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9429-DAD1-E942-9B4B-01C6A84B80D7}" type="datetimeFigureOut">
              <a:rPr kumimoji="1" lang="zh-CN" altLang="en-US" smtClean="0"/>
              <a:t>10/22/20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4CC06-512E-CA43-9B9D-99F43A1173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85332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9429-DAD1-E942-9B4B-01C6A84B80D7}" type="datetimeFigureOut">
              <a:rPr kumimoji="1" lang="zh-CN" altLang="en-US" smtClean="0"/>
              <a:t>10/22/20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4CC06-512E-CA43-9B9D-99F43A1173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68776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9429-DAD1-E942-9B4B-01C6A84B80D7}" type="datetimeFigureOut">
              <a:rPr kumimoji="1" lang="zh-CN" altLang="en-US" smtClean="0"/>
              <a:t>10/22/20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4CC06-512E-CA43-9B9D-99F43A1173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98730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9429-DAD1-E942-9B4B-01C6A84B80D7}" type="datetimeFigureOut">
              <a:rPr kumimoji="1" lang="zh-CN" altLang="en-US" smtClean="0"/>
              <a:t>10/22/20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4CC06-512E-CA43-9B9D-99F43A1173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32160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3E9429-DAD1-E942-9B4B-01C6A84B80D7}" type="datetimeFigureOut">
              <a:rPr kumimoji="1" lang="zh-CN" altLang="en-US" smtClean="0"/>
              <a:t>10/22/20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14CC06-512E-CA43-9B9D-99F43A1173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32466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0540269"/>
              </p:ext>
            </p:extLst>
          </p:nvPr>
        </p:nvGraphicFramePr>
        <p:xfrm>
          <a:off x="173799" y="582874"/>
          <a:ext cx="8795080" cy="56435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59016"/>
                <a:gridCol w="1759016"/>
                <a:gridCol w="1759016"/>
                <a:gridCol w="1759016"/>
                <a:gridCol w="1759016"/>
              </a:tblGrid>
              <a:tr h="64619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b="1" dirty="0" err="1" smtClean="0"/>
                        <a:t>p</a:t>
                      </a:r>
                      <a:r>
                        <a:rPr lang="en-US" altLang="zh-CN" sz="2100" b="1" baseline="-25000" dirty="0" err="1" smtClean="0"/>
                        <a:t>T</a:t>
                      </a:r>
                      <a:r>
                        <a:rPr lang="en-US" altLang="zh-CN" sz="2100" b="1" baseline="-25000" dirty="0" smtClean="0"/>
                        <a:t> </a:t>
                      </a:r>
                      <a:r>
                        <a:rPr lang="en-US" altLang="zh-CN" sz="2100" b="1" baseline="0" dirty="0" smtClean="0"/>
                        <a:t>Range </a:t>
                      </a:r>
                      <a:r>
                        <a:rPr lang="en-US" altLang="zh-CN" sz="2100" b="1" baseline="0" dirty="0" smtClean="0"/>
                        <a:t>(</a:t>
                      </a:r>
                      <a:r>
                        <a:rPr lang="en-US" altLang="zh-CN" sz="2100" b="1" baseline="0" dirty="0" err="1" smtClean="0"/>
                        <a:t>GeV</a:t>
                      </a:r>
                      <a:r>
                        <a:rPr lang="en-US" altLang="zh-CN" sz="2100" b="1" baseline="0" dirty="0" smtClean="0"/>
                        <a:t>/c)</a:t>
                      </a:r>
                      <a:endParaRPr lang="zh-CN" altLang="en-US" sz="21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b="1" dirty="0" smtClean="0"/>
                        <a:t>Centrality Range</a:t>
                      </a:r>
                      <a:endParaRPr lang="zh-CN" altLang="en-US" sz="21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100" b="1" dirty="0" smtClean="0"/>
                        <a:t>&lt;1</a:t>
                      </a:r>
                      <a:r>
                        <a:rPr lang="en-US" altLang="zh-CN" sz="2100" b="1" dirty="0" smtClean="0"/>
                        <a:t>/</a:t>
                      </a:r>
                      <a:r>
                        <a:rPr lang="en-US" altLang="zh-CN" sz="2100" b="1" dirty="0" err="1" smtClean="0"/>
                        <a:t>acc</a:t>
                      </a:r>
                      <a:r>
                        <a:rPr lang="en-US" altLang="zh-CN" sz="2100" b="1" dirty="0" smtClean="0"/>
                        <a:t> </a:t>
                      </a:r>
                      <a:r>
                        <a:rPr kumimoji="1" lang="en-US" altLang="zh-CN" sz="2100" b="1" dirty="0" smtClean="0">
                          <a:solidFill>
                            <a:srgbClr val="000000"/>
                          </a:solidFill>
                        </a:rPr>
                        <a:t>× </a:t>
                      </a:r>
                      <a:r>
                        <a:rPr kumimoji="1" lang="en-US" altLang="zh-CN" sz="2100" b="1" dirty="0" err="1" smtClean="0">
                          <a:solidFill>
                            <a:srgbClr val="000000"/>
                          </a:solidFill>
                        </a:rPr>
                        <a:t>eff</a:t>
                      </a:r>
                      <a:r>
                        <a:rPr kumimoji="1" lang="en-US" altLang="zh-CN" sz="2100" b="1" dirty="0" smtClean="0">
                          <a:solidFill>
                            <a:srgbClr val="000000"/>
                          </a:solidFill>
                        </a:rPr>
                        <a:t>&gt;</a:t>
                      </a:r>
                      <a:endParaRPr lang="zh-CN" altLang="en-US" sz="21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100" b="1" dirty="0" smtClean="0"/>
                        <a:t>&lt;1</a:t>
                      </a:r>
                      <a:r>
                        <a:rPr lang="en-US" altLang="zh-CN" sz="2100" b="1" dirty="0" smtClean="0"/>
                        <a:t>/</a:t>
                      </a:r>
                      <a:r>
                        <a:rPr lang="en-US" altLang="zh-CN" sz="2100" b="1" dirty="0" err="1" smtClean="0"/>
                        <a:t>acc</a:t>
                      </a:r>
                      <a:r>
                        <a:rPr lang="en-US" altLang="zh-CN" sz="2100" b="1" dirty="0" smtClean="0"/>
                        <a:t> </a:t>
                      </a:r>
                      <a:r>
                        <a:rPr kumimoji="1" lang="en-US" altLang="zh-CN" sz="2100" b="1" dirty="0" smtClean="0">
                          <a:solidFill>
                            <a:srgbClr val="000000"/>
                          </a:solidFill>
                        </a:rPr>
                        <a:t>× </a:t>
                      </a:r>
                      <a:r>
                        <a:rPr kumimoji="1" lang="en-US" altLang="zh-CN" sz="2100" b="1" dirty="0" err="1" smtClean="0">
                          <a:solidFill>
                            <a:srgbClr val="000000"/>
                          </a:solidFill>
                        </a:rPr>
                        <a:t>eff</a:t>
                      </a:r>
                      <a:r>
                        <a:rPr kumimoji="1" lang="en-US" altLang="zh-CN" sz="2100" b="1" dirty="0" smtClean="0">
                          <a:solidFill>
                            <a:srgbClr val="000000"/>
                          </a:solidFill>
                        </a:rPr>
                        <a:t>&gt;</a:t>
                      </a:r>
                      <a:r>
                        <a:rPr lang="en-US" altLang="zh-CN" sz="2100" b="1" dirty="0" smtClean="0"/>
                        <a:t> Error Up (+)</a:t>
                      </a:r>
                      <a:endParaRPr lang="zh-CN" altLang="en-US" sz="2100" b="1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100" b="1" dirty="0" smtClean="0"/>
                        <a:t>&lt;1/</a:t>
                      </a:r>
                      <a:r>
                        <a:rPr lang="en-US" altLang="zh-CN" sz="2100" b="1" dirty="0" err="1" smtClean="0"/>
                        <a:t>acc</a:t>
                      </a:r>
                      <a:r>
                        <a:rPr lang="en-US" altLang="zh-CN" sz="2100" b="1" dirty="0" smtClean="0"/>
                        <a:t> </a:t>
                      </a:r>
                      <a:r>
                        <a:rPr kumimoji="1" lang="en-US" altLang="zh-CN" sz="2100" b="1" dirty="0" smtClean="0">
                          <a:solidFill>
                            <a:srgbClr val="000000"/>
                          </a:solidFill>
                        </a:rPr>
                        <a:t>× </a:t>
                      </a:r>
                      <a:r>
                        <a:rPr kumimoji="1" lang="en-US" altLang="zh-CN" sz="2100" b="1" dirty="0" err="1" smtClean="0">
                          <a:solidFill>
                            <a:srgbClr val="000000"/>
                          </a:solidFill>
                        </a:rPr>
                        <a:t>eff</a:t>
                      </a:r>
                      <a:r>
                        <a:rPr kumimoji="1" lang="en-US" altLang="zh-CN" sz="2100" b="1" dirty="0" smtClean="0">
                          <a:solidFill>
                            <a:srgbClr val="000000"/>
                          </a:solidFill>
                        </a:rPr>
                        <a:t>&gt;</a:t>
                      </a:r>
                      <a:r>
                        <a:rPr lang="en-US" altLang="zh-CN" sz="2100" b="1" dirty="0" smtClean="0"/>
                        <a:t> Error Down (-)</a:t>
                      </a:r>
                      <a:endParaRPr lang="zh-CN" altLang="en-US" sz="2100" b="1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262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 smtClean="0"/>
                        <a:t>7 – 10</a:t>
                      </a:r>
                      <a:endParaRPr lang="zh-CN" altLang="en-US" sz="21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 smtClean="0"/>
                        <a:t>0 – 90</a:t>
                      </a:r>
                      <a:endParaRPr lang="zh-CN" altLang="en-US" sz="21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101.502</a:t>
                      </a:r>
                      <a:endParaRPr lang="zh-CN" altLang="en-US" sz="21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12.4847</a:t>
                      </a:r>
                      <a:endParaRPr lang="zh-CN" altLang="en-US" sz="21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12.3832</a:t>
                      </a:r>
                      <a:endParaRPr lang="zh-CN" altLang="en-US" sz="21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24448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100" dirty="0" smtClean="0"/>
                        <a:t>10 – 15</a:t>
                      </a:r>
                      <a:endParaRPr lang="zh-CN" altLang="en-US" sz="2100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100" dirty="0" smtClean="0"/>
                        <a:t>0 – 90</a:t>
                      </a:r>
                      <a:endParaRPr lang="zh-CN" altLang="en-US" sz="2100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36.2655</a:t>
                      </a:r>
                      <a:endParaRPr lang="zh-CN" altLang="en-US" sz="21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1.58843</a:t>
                      </a:r>
                      <a:endParaRPr lang="zh-CN" altLang="en-US" sz="21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1.46875</a:t>
                      </a:r>
                      <a:endParaRPr lang="zh-CN" altLang="en-US" sz="21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24448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100" dirty="0" smtClean="0"/>
                        <a:t>15 – 20</a:t>
                      </a:r>
                      <a:endParaRPr lang="zh-CN" altLang="en-US" sz="2100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100" dirty="0" smtClean="0"/>
                        <a:t>0 – 90</a:t>
                      </a:r>
                      <a:endParaRPr lang="zh-CN" altLang="en-US" sz="2100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10.9027</a:t>
                      </a:r>
                      <a:endParaRPr lang="zh-CN" altLang="en-US" sz="21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0.159179</a:t>
                      </a:r>
                      <a:endParaRPr lang="zh-CN" altLang="en-US" sz="21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0.188617</a:t>
                      </a:r>
                      <a:endParaRPr lang="zh-CN" altLang="en-US" sz="21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262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 smtClean="0"/>
                        <a:t>20 – 50</a:t>
                      </a:r>
                      <a:r>
                        <a:rPr lang="en-US" altLang="zh-CN" sz="2100" baseline="0" dirty="0" smtClean="0"/>
                        <a:t> </a:t>
                      </a:r>
                      <a:endParaRPr lang="zh-CN" altLang="en-US" sz="21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100" dirty="0" smtClean="0"/>
                        <a:t>0 – 90</a:t>
                      </a:r>
                      <a:endParaRPr lang="zh-CN" altLang="en-US" sz="2100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5.99082</a:t>
                      </a:r>
                      <a:endParaRPr lang="zh-CN" altLang="en-US" sz="21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0.100646</a:t>
                      </a:r>
                      <a:endParaRPr lang="zh-CN" altLang="en-US" sz="21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0.0982494</a:t>
                      </a:r>
                      <a:endParaRPr lang="zh-CN" altLang="en-US" sz="21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262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 smtClean="0"/>
                        <a:t>10 – 50</a:t>
                      </a:r>
                      <a:endParaRPr lang="zh-CN" altLang="en-US" sz="21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100" dirty="0" smtClean="0"/>
                        <a:t>0 – 30</a:t>
                      </a:r>
                      <a:endParaRPr lang="zh-CN" altLang="en-US" sz="2100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21.1439</a:t>
                      </a:r>
                      <a:endParaRPr lang="zh-CN" altLang="en-US" sz="21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0.940904</a:t>
                      </a:r>
                      <a:endParaRPr lang="zh-CN" altLang="en-US" sz="21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0.968391</a:t>
                      </a:r>
                      <a:endParaRPr lang="zh-CN" altLang="en-US" sz="21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262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 smtClean="0"/>
                        <a:t>10 – 50</a:t>
                      </a:r>
                      <a:endParaRPr lang="zh-CN" altLang="en-US" sz="21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100" dirty="0" smtClean="0"/>
                        <a:t>30 – 90</a:t>
                      </a:r>
                      <a:endParaRPr lang="zh-CN" altLang="en-US" sz="2100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11.9747</a:t>
                      </a:r>
                      <a:endParaRPr lang="zh-CN" altLang="en-US" sz="21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0.671781</a:t>
                      </a:r>
                      <a:endParaRPr lang="zh-CN" altLang="en-US" sz="21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0.653819</a:t>
                      </a:r>
                      <a:endParaRPr lang="zh-CN" altLang="en-US" sz="21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262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 smtClean="0"/>
                        <a:t>10 – 50</a:t>
                      </a:r>
                      <a:endParaRPr lang="zh-CN" altLang="en-US" sz="21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100" dirty="0" smtClean="0"/>
                        <a:t>0 – 90</a:t>
                      </a:r>
                      <a:endParaRPr lang="zh-CN" altLang="en-US" sz="2100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18.7526</a:t>
                      </a:r>
                      <a:endParaRPr lang="zh-CN" altLang="en-US" sz="21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0.803468</a:t>
                      </a:r>
                      <a:endParaRPr lang="zh-CN" altLang="en-US" sz="21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0.797125</a:t>
                      </a:r>
                      <a:endParaRPr lang="zh-CN" altLang="en-US" sz="21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75632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103</Words>
  <Application>Microsoft Macintosh PowerPoint</Application>
  <PresentationFormat>全屏显示(4:3)</PresentationFormat>
  <Paragraphs>40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Company>LBL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Shi Zhaozhong</dc:creator>
  <cp:lastModifiedBy>Shi Zhaozhong</cp:lastModifiedBy>
  <cp:revision>3</cp:revision>
  <dcterms:created xsi:type="dcterms:W3CDTF">2020-10-22T19:54:58Z</dcterms:created>
  <dcterms:modified xsi:type="dcterms:W3CDTF">2020-10-22T21:35:29Z</dcterms:modified>
</cp:coreProperties>
</file>