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-7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2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3197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009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683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190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307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814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533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877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873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216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246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455975"/>
              </p:ext>
            </p:extLst>
          </p:nvPr>
        </p:nvGraphicFramePr>
        <p:xfrm>
          <a:off x="25926" y="360757"/>
          <a:ext cx="8967819" cy="52201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1117"/>
                <a:gridCol w="1281117"/>
                <a:gridCol w="1281117"/>
                <a:gridCol w="1281117"/>
                <a:gridCol w="1281117"/>
                <a:gridCol w="1281117"/>
                <a:gridCol w="1281117"/>
              </a:tblGrid>
              <a:tr h="1070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err="1" smtClean="0"/>
                        <a:t>p</a:t>
                      </a:r>
                      <a:r>
                        <a:rPr lang="en-US" altLang="zh-CN" sz="2100" b="1" baseline="-25000" dirty="0" err="1" smtClean="0"/>
                        <a:t>T</a:t>
                      </a:r>
                      <a:r>
                        <a:rPr lang="en-US" altLang="zh-CN" sz="2100" b="1" baseline="-25000" dirty="0" smtClean="0"/>
                        <a:t> </a:t>
                      </a:r>
                      <a:r>
                        <a:rPr lang="en-US" altLang="zh-CN" sz="2100" b="1" baseline="0" dirty="0" smtClean="0"/>
                        <a:t>Range (</a:t>
                      </a:r>
                      <a:r>
                        <a:rPr lang="en-US" altLang="zh-CN" sz="2100" b="1" baseline="0" dirty="0" err="1" smtClean="0"/>
                        <a:t>GeV</a:t>
                      </a:r>
                      <a:r>
                        <a:rPr lang="en-US" altLang="zh-CN" sz="2100" b="1" baseline="0" dirty="0" smtClean="0"/>
                        <a:t>/c)</a:t>
                      </a:r>
                      <a:endParaRPr lang="zh-CN" altLang="en-US" sz="21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/>
                        <a:t>Centrality Range</a:t>
                      </a:r>
                      <a:endParaRPr lang="zh-CN" altLang="en-US" sz="21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err="1" smtClean="0"/>
                        <a:t>B</a:t>
                      </a:r>
                      <a:r>
                        <a:rPr lang="en-US" altLang="zh-CN" sz="2100" b="1" baseline="-25000" dirty="0" err="1" smtClean="0"/>
                        <a:t>s</a:t>
                      </a:r>
                      <a:r>
                        <a:rPr lang="en-US" altLang="zh-CN" sz="2100" b="1" baseline="0" dirty="0" smtClean="0"/>
                        <a:t>/B</a:t>
                      </a:r>
                      <a:r>
                        <a:rPr lang="en-US" altLang="zh-CN" sz="2100" b="1" baseline="30000" dirty="0" smtClean="0"/>
                        <a:t>+</a:t>
                      </a:r>
                      <a:r>
                        <a:rPr lang="en-US" altLang="zh-CN" sz="2100" b="1" baseline="0" dirty="0" smtClean="0"/>
                        <a:t> Ratio</a:t>
                      </a:r>
                      <a:endParaRPr lang="zh-CN" altLang="en-US" sz="21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/>
                        <a:t>Stat. Up</a:t>
                      </a:r>
                      <a:r>
                        <a:rPr lang="en-US" altLang="zh-CN" sz="2100" b="1" baseline="0" dirty="0" smtClean="0"/>
                        <a:t> (+)</a:t>
                      </a:r>
                      <a:endParaRPr lang="zh-CN" altLang="en-US" sz="21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/>
                        <a:t>Stat.</a:t>
                      </a:r>
                      <a:r>
                        <a:rPr lang="en-US" altLang="zh-CN" sz="2100" b="1" baseline="0" dirty="0" smtClean="0"/>
                        <a:t> Down (-)</a:t>
                      </a:r>
                      <a:endParaRPr lang="zh-CN" altLang="en-US" sz="21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/>
                        <a:t>Syst.</a:t>
                      </a:r>
                      <a:r>
                        <a:rPr lang="en-US" altLang="zh-CN" sz="2100" b="1" baseline="0" dirty="0" smtClean="0"/>
                        <a:t> Up (+)</a:t>
                      </a:r>
                      <a:endParaRPr lang="zh-CN" altLang="en-US" sz="21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/>
                        <a:t>Syst. Down (-)</a:t>
                      </a:r>
                      <a:endParaRPr lang="zh-CN" altLang="en-US" sz="21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4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7 – 10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0 – 90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0.5247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53.8%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50.8%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45.9%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45.9%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059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10 – 15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0 – 90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0.2839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23.3%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26.2%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18.7%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18.7%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059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15 – 20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0 – 90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0.4036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22.3%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19.7%</a:t>
                      </a:r>
                      <a:endParaRPr lang="zh-CN" altLang="en-US" sz="2100" dirty="0" smtClean="0"/>
                    </a:p>
                    <a:p>
                      <a:pPr algn="ctr"/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9.03%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9.03%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4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20 – 50</a:t>
                      </a:r>
                      <a:r>
                        <a:rPr lang="en-US" altLang="zh-CN" sz="2100" baseline="0" dirty="0" smtClean="0"/>
                        <a:t> 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0 – 90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0.2999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21.1%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18.2%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13.9%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13.9%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563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98</Words>
  <Application>Microsoft Macintosh PowerPoint</Application>
  <PresentationFormat>全屏显示(4:3)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>LBL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 Zhaozhong</dc:creator>
  <cp:lastModifiedBy>Shi Zhaozhong</cp:lastModifiedBy>
  <cp:revision>18</cp:revision>
  <dcterms:created xsi:type="dcterms:W3CDTF">2020-10-22T19:54:58Z</dcterms:created>
  <dcterms:modified xsi:type="dcterms:W3CDTF">2020-10-23T06:17:10Z</dcterms:modified>
</cp:coreProperties>
</file>