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2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19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009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683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190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307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814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533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877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873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216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246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154236"/>
              </p:ext>
            </p:extLst>
          </p:nvPr>
        </p:nvGraphicFramePr>
        <p:xfrm>
          <a:off x="116416" y="1089585"/>
          <a:ext cx="8972362" cy="2891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1766"/>
                <a:gridCol w="1281766"/>
                <a:gridCol w="1281766"/>
                <a:gridCol w="1281766"/>
                <a:gridCol w="1281766"/>
                <a:gridCol w="1281766"/>
                <a:gridCol w="1281766"/>
              </a:tblGrid>
              <a:tr h="71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err="1" smtClean="0"/>
                        <a:t>p</a:t>
                      </a:r>
                      <a:r>
                        <a:rPr lang="en-US" altLang="zh-CN" sz="2100" b="1" baseline="-25000" dirty="0" err="1" smtClean="0"/>
                        <a:t>T</a:t>
                      </a:r>
                      <a:r>
                        <a:rPr lang="en-US" altLang="zh-CN" sz="2100" b="1" baseline="-25000" dirty="0" smtClean="0"/>
                        <a:t> </a:t>
                      </a:r>
                      <a:r>
                        <a:rPr lang="en-US" altLang="zh-CN" sz="2100" b="1" baseline="0" dirty="0" smtClean="0"/>
                        <a:t>Range (</a:t>
                      </a:r>
                      <a:r>
                        <a:rPr lang="en-US" altLang="zh-CN" sz="2100" b="1" baseline="0" dirty="0" err="1" smtClean="0"/>
                        <a:t>GeV</a:t>
                      </a:r>
                      <a:r>
                        <a:rPr lang="en-US" altLang="zh-CN" sz="2100" b="1" baseline="0" dirty="0" smtClean="0"/>
                        <a:t>/c)</a:t>
                      </a:r>
                      <a:endParaRPr lang="zh-CN" altLang="en-US" sz="21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/>
                        <a:t>Centrality Range</a:t>
                      </a:r>
                      <a:endParaRPr lang="zh-CN" altLang="en-US" sz="21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Corrected Yield (</a:t>
                      </a:r>
                      <a:r>
                        <a:rPr lang="en-US" altLang="zh-CN" b="1" dirty="0" err="1" smtClean="0"/>
                        <a:t>pb</a:t>
                      </a:r>
                      <a:r>
                        <a:rPr lang="en-US" altLang="zh-CN" b="1" baseline="0" dirty="0" smtClean="0"/>
                        <a:t>)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Stat. Up</a:t>
                      </a:r>
                      <a:r>
                        <a:rPr lang="en-US" altLang="zh-CN" b="1" baseline="0" dirty="0" smtClean="0"/>
                        <a:t> (+)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Stat.</a:t>
                      </a:r>
                      <a:r>
                        <a:rPr lang="en-US" altLang="zh-CN" b="1" baseline="0" dirty="0" smtClean="0"/>
                        <a:t> Down (-)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Syst.</a:t>
                      </a:r>
                      <a:r>
                        <a:rPr lang="en-US" altLang="zh-CN" b="1" baseline="0" dirty="0" smtClean="0"/>
                        <a:t> Up (+)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Syst. Down (-)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10 – 50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0 – 30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702010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25.0%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21.8%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13.6%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13.5%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10 – 50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30 – 90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527790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19.1%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21.1%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12.3%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12.2%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10 – 50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0 – 90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638418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19.9%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14.4%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12.4%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12.3%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563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83</Words>
  <Application>Microsoft Macintosh PowerPoint</Application>
  <PresentationFormat>全屏显示(4:3)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LBL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 Zhaozhong</dc:creator>
  <cp:lastModifiedBy>Shi Zhaozhong</cp:lastModifiedBy>
  <cp:revision>15</cp:revision>
  <dcterms:created xsi:type="dcterms:W3CDTF">2020-10-22T19:54:58Z</dcterms:created>
  <dcterms:modified xsi:type="dcterms:W3CDTF">2020-10-23T06:11:41Z</dcterms:modified>
</cp:coreProperties>
</file>