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00598"/>
              </p:ext>
            </p:extLst>
          </p:nvPr>
        </p:nvGraphicFramePr>
        <p:xfrm>
          <a:off x="4" y="360757"/>
          <a:ext cx="8967819" cy="5220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117"/>
                <a:gridCol w="1281117"/>
                <a:gridCol w="1281117"/>
                <a:gridCol w="1281117"/>
                <a:gridCol w="1281117"/>
                <a:gridCol w="1281117"/>
                <a:gridCol w="1281117"/>
              </a:tblGrid>
              <a:tr h="1070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p</a:t>
                      </a:r>
                      <a:r>
                        <a:rPr lang="en-US" altLang="zh-CN" sz="2100" b="1" baseline="-25000" dirty="0" err="1" smtClean="0"/>
                        <a:t>T</a:t>
                      </a:r>
                      <a:r>
                        <a:rPr lang="en-US" altLang="zh-CN" sz="2100" b="1" baseline="-25000" dirty="0" smtClean="0"/>
                        <a:t> </a:t>
                      </a:r>
                      <a:r>
                        <a:rPr lang="en-US" altLang="zh-CN" sz="2100" b="1" baseline="0" dirty="0" smtClean="0"/>
                        <a:t>Range (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Centrality Range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Corrected Yield (</a:t>
                      </a:r>
                      <a:r>
                        <a:rPr lang="en-US" altLang="zh-CN" sz="2100" b="1" dirty="0" err="1" smtClean="0"/>
                        <a:t>pb</a:t>
                      </a:r>
                      <a:r>
                        <a:rPr lang="en-US" altLang="zh-CN" sz="2100" b="1" dirty="0" smtClean="0"/>
                        <a:t> GeV</a:t>
                      </a:r>
                      <a:r>
                        <a:rPr lang="en-US" altLang="zh-CN" sz="2100" b="1" baseline="30000" dirty="0" smtClean="0"/>
                        <a:t>-1</a:t>
                      </a:r>
                      <a:r>
                        <a:rPr lang="en-US" altLang="zh-CN" sz="2100" b="1" baseline="0" dirty="0" smtClean="0"/>
                        <a:t> 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Stat. Up</a:t>
                      </a:r>
                      <a:r>
                        <a:rPr lang="en-US" altLang="zh-CN" sz="2100" b="1" baseline="0" dirty="0" smtClean="0"/>
                        <a:t> (+)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Stat.</a:t>
                      </a:r>
                      <a:r>
                        <a:rPr lang="en-US" altLang="zh-CN" sz="2100" b="1" baseline="0" dirty="0" smtClean="0"/>
                        <a:t> Down (-)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Syst.</a:t>
                      </a:r>
                      <a:r>
                        <a:rPr lang="en-US" altLang="zh-CN" sz="2100" b="1" baseline="0" dirty="0" smtClean="0"/>
                        <a:t> Up (+)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Syst. Down (-)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 – 10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167214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51.3%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48.3%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45.8%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45.7%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5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10 – 15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81855.6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22.3%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24.9%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14.1%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14.0%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5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15 – 20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26832.4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21.5%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18.5%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12.0%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12.0%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20 – 50</a:t>
                      </a:r>
                      <a:r>
                        <a:rPr lang="en-US" altLang="zh-CN" sz="2100" baseline="0" dirty="0" smtClean="0"/>
                        <a:t>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2345.07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20.2%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17.2%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16.3%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16.3%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102</Words>
  <Application>Microsoft Macintosh PowerPoint</Application>
  <PresentationFormat>全屏显示(4:3)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15</cp:revision>
  <dcterms:created xsi:type="dcterms:W3CDTF">2020-10-22T19:54:58Z</dcterms:created>
  <dcterms:modified xsi:type="dcterms:W3CDTF">2020-10-23T06:11:58Z</dcterms:modified>
</cp:coreProperties>
</file>