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67623"/>
              </p:ext>
            </p:extLst>
          </p:nvPr>
        </p:nvGraphicFramePr>
        <p:xfrm>
          <a:off x="0" y="116032"/>
          <a:ext cx="8763000" cy="644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453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Factors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 – 30%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30 – 90%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0 – 90%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Hadron Tracking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Data-MC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12.90%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11.16%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</a:t>
                      </a:r>
                      <a:r>
                        <a:rPr lang="en-US" altLang="zh-CN" sz="1800" baseline="-25000" dirty="0" err="1" smtClean="0"/>
                        <a:t>T</a:t>
                      </a:r>
                      <a:r>
                        <a:rPr lang="en-US" altLang="zh-CN" sz="1800" baseline="0" dirty="0" smtClean="0"/>
                        <a:t> Shape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0.100%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PDF Background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0.412%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PDF Signal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2.60%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baseline="0" dirty="0" smtClean="0"/>
                        <a:t>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3.17%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dirty="0" smtClean="0"/>
                        <a:t>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2.95%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MC Stat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3.33%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2.32%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2.46%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</a:t>
                      </a:r>
                      <a:r>
                        <a:rPr lang="en-US" altLang="zh-CN" sz="1800" baseline="-25000" dirty="0" smtClean="0"/>
                        <a:t>AA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2.0%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3.6%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2.2%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</a:t>
                      </a:r>
                      <a:r>
                        <a:rPr lang="en-US" altLang="zh-CN" sz="1800" baseline="-25000" dirty="0" smtClean="0"/>
                        <a:t>MB</a:t>
                      </a:r>
                      <a:r>
                        <a:rPr lang="en-US" altLang="zh-CN" sz="1800" baseline="0" dirty="0" smtClean="0"/>
                        <a:t> Events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1.32%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1.22%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N</a:t>
                      </a:r>
                      <a:r>
                        <a:rPr lang="en-US" altLang="zh-CN" sz="1800" baseline="-25000" dirty="0" smtClean="0"/>
                        <a:t>MB</a:t>
                      </a:r>
                      <a:r>
                        <a:rPr lang="en-US" altLang="zh-CN" sz="1800" baseline="0" dirty="0" smtClean="0"/>
                        <a:t> Events (-)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1.34%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1.21%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1.18%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14.53</a:t>
                      </a:r>
                      <a:r>
                        <a:rPr lang="en-US" altLang="zh-CN" sz="1800" dirty="0" smtClean="0"/>
                        <a:t>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10.71%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13.13%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14.75%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10.65%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13.08%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131</Words>
  <Application>Microsoft Macintosh PowerPoint</Application>
  <PresentationFormat>全屏显示(4:3)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12</cp:revision>
  <cp:lastPrinted>2020-10-23T02:50:44Z</cp:lastPrinted>
  <dcterms:created xsi:type="dcterms:W3CDTF">2020-10-22T19:54:58Z</dcterms:created>
  <dcterms:modified xsi:type="dcterms:W3CDTF">2020-10-23T04:42:39Z</dcterms:modified>
</cp:coreProperties>
</file>