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14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73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88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92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24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45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79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76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2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7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665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2062-8F3A-8C4B-A250-46BDB931900F}" type="datetimeFigureOut">
              <a:rPr kumimoji="1" lang="zh-CN" altLang="en-US" smtClean="0"/>
              <a:t>7/26/21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5223-6EC8-7743-B02D-783064BDB1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85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/>
        </p:nvSpPr>
        <p:spPr>
          <a:xfrm>
            <a:off x="112996" y="644373"/>
            <a:ext cx="1339202" cy="8943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Data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B</a:t>
            </a:r>
            <a:r>
              <a:rPr kumimoji="1" lang="en-US" altLang="zh-CN" baseline="-25000" dirty="0" err="1" smtClean="0">
                <a:solidFill>
                  <a:schemeClr val="tx1"/>
                </a:solidFill>
              </a:rPr>
              <a:t>s</a:t>
            </a:r>
            <a:r>
              <a:rPr kumimoji="1" lang="en-US" altLang="zh-CN" dirty="0" smtClean="0">
                <a:solidFill>
                  <a:schemeClr val="tx1"/>
                </a:solidFill>
              </a:rPr>
              <a:t> Candidates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045170" y="605889"/>
            <a:ext cx="1643685" cy="9006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Weighted </a:t>
            </a:r>
            <a:r>
              <a:rPr kumimoji="1" lang="en-US" altLang="zh-CN" dirty="0" smtClean="0">
                <a:solidFill>
                  <a:srgbClr val="000000"/>
                </a:solidFill>
              </a:rPr>
              <a:t>2D Map 1/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acc</a:t>
            </a:r>
            <a:r>
              <a:rPr kumimoji="1" lang="en-US" altLang="zh-CN" dirty="0" smtClean="0">
                <a:solidFill>
                  <a:srgbClr val="000000"/>
                </a:solidFill>
              </a:rPr>
              <a:t> ×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eff</a:t>
            </a:r>
            <a:r>
              <a:rPr kumimoji="1" lang="en-US" altLang="zh-CN" dirty="0" smtClean="0">
                <a:solidFill>
                  <a:srgbClr val="000000"/>
                </a:solidFill>
              </a:rPr>
              <a:t> from MC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292053" y="599608"/>
            <a:ext cx="1693451" cy="9006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Efficiency for each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B</a:t>
            </a:r>
            <a:r>
              <a:rPr kumimoji="1" lang="en-US" altLang="zh-CN" baseline="-25000" dirty="0" err="1" smtClean="0">
                <a:solidFill>
                  <a:srgbClr val="000000"/>
                </a:solidFill>
              </a:rPr>
              <a:t>s</a:t>
            </a:r>
            <a:r>
              <a:rPr kumimoji="1" lang="en-US" altLang="zh-CN" dirty="0" smtClean="0">
                <a:solidFill>
                  <a:srgbClr val="000000"/>
                </a:solidFill>
              </a:rPr>
              <a:t> Candidate 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387151" y="586780"/>
            <a:ext cx="1693451" cy="90060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Final Efficiency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83" name="直线箭头连接符 82"/>
          <p:cNvCxnSpPr/>
          <p:nvPr/>
        </p:nvCxnSpPr>
        <p:spPr>
          <a:xfrm flipV="1">
            <a:off x="6174552" y="1030176"/>
            <a:ext cx="1060992" cy="17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174552" y="539138"/>
            <a:ext cx="9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Average</a:t>
            </a:r>
            <a:endParaRPr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3535232" y="4617653"/>
            <a:ext cx="1485620" cy="505621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Muid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3535232" y="5320023"/>
            <a:ext cx="1485620" cy="505621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Trk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549243" y="5959113"/>
            <a:ext cx="1485620" cy="505621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Trg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782656" y="1053840"/>
            <a:ext cx="4105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V="1">
            <a:off x="1483029" y="1030175"/>
            <a:ext cx="41053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8487" y="2701359"/>
            <a:ext cx="1204157" cy="56549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MC File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145389" y="2042346"/>
            <a:ext cx="2160625" cy="91717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MC Generated B Mesons 2D Map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145389" y="3184388"/>
            <a:ext cx="2160625" cy="8239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MC Reconstructed B Mesons 2D Map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1" name="直线箭头连接符 50"/>
          <p:cNvCxnSpPr/>
          <p:nvPr/>
        </p:nvCxnSpPr>
        <p:spPr>
          <a:xfrm flipV="1">
            <a:off x="1368076" y="2326525"/>
            <a:ext cx="1614115" cy="633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1368076" y="3158733"/>
            <a:ext cx="1481472" cy="504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23542" y="1662361"/>
            <a:ext cx="229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 smtClean="0"/>
              <a:t>Pthat</a:t>
            </a:r>
            <a:r>
              <a:rPr kumimoji="1" lang="en-US" altLang="zh-CN" b="1" dirty="0" smtClean="0"/>
              <a:t>, </a:t>
            </a:r>
            <a:r>
              <a:rPr kumimoji="1" lang="en-US" altLang="zh-CN" b="1" dirty="0" err="1" smtClean="0"/>
              <a:t>PVz</a:t>
            </a:r>
            <a:r>
              <a:rPr kumimoji="1" lang="en-US" altLang="zh-CN" b="1" dirty="0" smtClean="0"/>
              <a:t>, Centrality Weights</a:t>
            </a:r>
            <a:endParaRPr kumimoji="1" lang="zh-CN" altLang="en-US" b="1" dirty="0" err="1" smtClean="0"/>
          </a:p>
        </p:txBody>
      </p:sp>
      <p:sp>
        <p:nvSpPr>
          <p:cNvPr id="54" name="圆角矩形 53"/>
          <p:cNvSpPr/>
          <p:nvPr/>
        </p:nvSpPr>
        <p:spPr>
          <a:xfrm>
            <a:off x="6794201" y="2597946"/>
            <a:ext cx="2013552" cy="10399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Weighted </a:t>
            </a: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</a:rPr>
              <a:t>/</a:t>
            </a:r>
            <a:r>
              <a:rPr kumimoji="1" lang="en-US" altLang="zh-CN" dirty="0" err="1">
                <a:solidFill>
                  <a:srgbClr val="000000"/>
                </a:solidFill>
              </a:rPr>
              <a:t>acc</a:t>
            </a:r>
            <a:r>
              <a:rPr kumimoji="1" lang="en-US" altLang="zh-CN" dirty="0">
                <a:solidFill>
                  <a:srgbClr val="000000"/>
                </a:solidFill>
              </a:rPr>
              <a:t> × 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eff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 2D Map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>
            <a:off x="5436335" y="2326525"/>
            <a:ext cx="1255677" cy="445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V="1">
            <a:off x="5436335" y="3336591"/>
            <a:ext cx="1255677" cy="32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61680" y="5278075"/>
            <a:ext cx="926168" cy="56549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MC File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>
            <a:off x="5096476" y="4958684"/>
            <a:ext cx="1595536" cy="164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 flipV="1">
            <a:off x="2982191" y="5519946"/>
            <a:ext cx="419076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2997259" y="6083154"/>
            <a:ext cx="399491" cy="306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76259" y="4294487"/>
            <a:ext cx="130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 smtClean="0">
                <a:solidFill>
                  <a:srgbClr val="000000"/>
                </a:solidFill>
              </a:rPr>
              <a:t>TnP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 Header </a:t>
            </a:r>
          </a:p>
          <a:p>
            <a:pPr algn="ctr"/>
            <a:r>
              <a:rPr kumimoji="1" lang="en-US" altLang="zh-CN" b="1" dirty="0" smtClean="0">
                <a:solidFill>
                  <a:srgbClr val="000000"/>
                </a:solidFill>
              </a:rPr>
              <a:t>File</a:t>
            </a:r>
            <a:endParaRPr kumimoji="1" lang="zh-CN" altLang="en-US" b="1" dirty="0" err="1" smtClean="0">
              <a:solidFill>
                <a:srgbClr val="000000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1548833" y="5123274"/>
            <a:ext cx="1339202" cy="89432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MC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B</a:t>
            </a:r>
            <a:r>
              <a:rPr kumimoji="1" lang="en-US" altLang="zh-CN" baseline="-25000" dirty="0" err="1" smtClean="0">
                <a:solidFill>
                  <a:schemeClr val="tx1"/>
                </a:solidFill>
              </a:rPr>
              <a:t>s</a:t>
            </a:r>
            <a:r>
              <a:rPr kumimoji="1" lang="en-US" altLang="zh-CN" dirty="0" smtClean="0">
                <a:solidFill>
                  <a:schemeClr val="tx1"/>
                </a:solidFill>
              </a:rPr>
              <a:t> Candidates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9" name="直线箭头连接符 108"/>
          <p:cNvCxnSpPr/>
          <p:nvPr/>
        </p:nvCxnSpPr>
        <p:spPr>
          <a:xfrm flipV="1">
            <a:off x="1051124" y="5532776"/>
            <a:ext cx="419076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6914323" y="5074541"/>
            <a:ext cx="1149254" cy="61226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TnP</a:t>
            </a:r>
            <a:r>
              <a:rPr kumimoji="1" lang="en-US" altLang="zh-CN" dirty="0" smtClean="0">
                <a:solidFill>
                  <a:schemeClr val="tx1"/>
                </a:solidFill>
              </a:rPr>
              <a:t> Info Tree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线箭头连接符 110"/>
          <p:cNvCxnSpPr/>
          <p:nvPr/>
        </p:nvCxnSpPr>
        <p:spPr>
          <a:xfrm flipH="1" flipV="1">
            <a:off x="3782656" y="1538700"/>
            <a:ext cx="4360354" cy="892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/>
          <p:nvPr/>
        </p:nvCxnSpPr>
        <p:spPr>
          <a:xfrm flipV="1">
            <a:off x="5096476" y="5519946"/>
            <a:ext cx="1595536" cy="15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/>
          <p:nvPr/>
        </p:nvCxnSpPr>
        <p:spPr>
          <a:xfrm flipV="1">
            <a:off x="2961057" y="4823687"/>
            <a:ext cx="442449" cy="269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 flipV="1">
            <a:off x="5157638" y="5686803"/>
            <a:ext cx="1534374" cy="52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82904" y="3702118"/>
            <a:ext cx="12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000000"/>
                </a:solidFill>
              </a:rPr>
              <a:t>Add Friend</a:t>
            </a:r>
            <a:endParaRPr kumimoji="1" lang="zh-CN" altLang="en-US" b="1" dirty="0" err="1" smtClean="0">
              <a:solidFill>
                <a:srgbClr val="00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551114" y="2897519"/>
            <a:ext cx="175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Also </a:t>
            </a:r>
            <a:r>
              <a:rPr kumimoji="1" lang="en-US" altLang="zh-CN" b="1" dirty="0" err="1" smtClean="0"/>
              <a:t>TnP</a:t>
            </a:r>
            <a:r>
              <a:rPr kumimoji="1" lang="en-US" altLang="zh-CN" b="1" dirty="0" smtClean="0"/>
              <a:t> weight</a:t>
            </a:r>
            <a:endParaRPr kumimoji="1" lang="zh-CN" altLang="en-US" b="1" dirty="0" err="1" smtClean="0"/>
          </a:p>
        </p:txBody>
      </p:sp>
      <p:cxnSp>
        <p:nvCxnSpPr>
          <p:cNvPr id="116" name="直线箭头连接符 115"/>
          <p:cNvCxnSpPr/>
          <p:nvPr/>
        </p:nvCxnSpPr>
        <p:spPr>
          <a:xfrm flipH="1" flipV="1">
            <a:off x="523543" y="3450647"/>
            <a:ext cx="6863608" cy="1373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4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1</cp:revision>
  <dcterms:created xsi:type="dcterms:W3CDTF">2021-07-26T19:18:09Z</dcterms:created>
  <dcterms:modified xsi:type="dcterms:W3CDTF">2021-07-26T19:18:45Z</dcterms:modified>
</cp:coreProperties>
</file>