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38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54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9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48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0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2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57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2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81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C8ED-BCC8-3949-BD0A-F779A57B3BB5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36A7-D8FA-F847-A5CF-BED449B73A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折角形 5"/>
          <p:cNvSpPr/>
          <p:nvPr/>
        </p:nvSpPr>
        <p:spPr>
          <a:xfrm>
            <a:off x="192440" y="922172"/>
            <a:ext cx="1488184" cy="1128836"/>
          </a:xfrm>
          <a:prstGeom prst="foldedCorne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muon</a:t>
            </a:r>
            <a:r>
              <a:rPr kumimoji="1" lang="en-US" altLang="zh-CN" dirty="0" smtClean="0">
                <a:solidFill>
                  <a:schemeClr val="tx1"/>
                </a:solidFill>
              </a:rPr>
              <a:t> info Tree 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192440" y="2588266"/>
            <a:ext cx="1488184" cy="94925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Analysis File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860232" y="1398216"/>
            <a:ext cx="551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860232" y="3071261"/>
            <a:ext cx="551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591494" y="840212"/>
            <a:ext cx="1706282" cy="12763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Loop through the run,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evt</a:t>
            </a:r>
            <a:r>
              <a:rPr kumimoji="1" lang="en-US" altLang="zh-CN" dirty="0" smtClean="0">
                <a:solidFill>
                  <a:schemeClr val="tx1"/>
                </a:solidFill>
              </a:rPr>
              <a:t>, and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lumi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91494" y="2424713"/>
            <a:ext cx="1706282" cy="12763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Loop through the run,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evt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and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lumi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4411690" y="1334077"/>
            <a:ext cx="578862" cy="44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4448630" y="2596775"/>
            <a:ext cx="578862" cy="488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091635" y="1755859"/>
            <a:ext cx="1706282" cy="936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Match run,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evt</a:t>
            </a:r>
            <a:r>
              <a:rPr kumimoji="1" lang="en-US" altLang="zh-CN" dirty="0" smtClean="0">
                <a:solidFill>
                  <a:schemeClr val="tx1"/>
                </a:solidFill>
              </a:rPr>
              <a:t>, and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lumi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43560" y="1324179"/>
            <a:ext cx="1574782" cy="17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Save the matched B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muon</a:t>
            </a:r>
            <a:r>
              <a:rPr kumimoji="1" lang="en-US" altLang="zh-CN" dirty="0" smtClean="0">
                <a:solidFill>
                  <a:schemeClr val="tx1"/>
                </a:solidFill>
              </a:rPr>
              <a:t> tree  along with analysis 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V="1">
            <a:off x="6887722" y="2217656"/>
            <a:ext cx="551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8281454" y="3313941"/>
            <a:ext cx="0" cy="600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412060" y="4140276"/>
            <a:ext cx="1706282" cy="1221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Loop through the matched events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H="1" flipV="1">
            <a:off x="6374553" y="4027951"/>
            <a:ext cx="821069" cy="39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448630" y="4726181"/>
            <a:ext cx="1802392" cy="12593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 B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muon</a:t>
            </a:r>
            <a:r>
              <a:rPr kumimoji="1" lang="en-US" altLang="zh-CN" dirty="0" smtClean="0">
                <a:solidFill>
                  <a:schemeClr val="tx1"/>
                </a:solidFill>
              </a:rPr>
              <a:t> L2/L3 + kinematics from B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muon</a:t>
            </a:r>
            <a:r>
              <a:rPr kumimoji="1" lang="en-US" altLang="zh-CN" dirty="0" smtClean="0">
                <a:solidFill>
                  <a:schemeClr val="tx1"/>
                </a:solidFill>
              </a:rPr>
              <a:t> info tree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411691" y="3399229"/>
            <a:ext cx="1839331" cy="1020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 B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muo</a:t>
            </a:r>
            <a:r>
              <a:rPr kumimoji="1" lang="en-US" altLang="zh-CN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 smtClean="0">
                <a:solidFill>
                  <a:schemeClr val="tx1"/>
                </a:solidFill>
              </a:rPr>
              <a:t> kinematics from B analysis tree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/>
          <p:cNvCxnSpPr/>
          <p:nvPr/>
        </p:nvCxnSpPr>
        <p:spPr>
          <a:xfrm flipH="1">
            <a:off x="6446664" y="4975607"/>
            <a:ext cx="771410" cy="655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411886" y="4419417"/>
            <a:ext cx="1424040" cy="936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Match B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muon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p</a:t>
            </a:r>
            <a:r>
              <a:rPr kumimoji="1" lang="en-US" altLang="zh-CN" baseline="-25000" dirty="0" err="1" smtClean="0">
                <a:solidFill>
                  <a:srgbClr val="000000"/>
                </a:solidFill>
              </a:rPr>
              <a:t>T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el-GR" altLang="zh-CN" dirty="0">
                <a:solidFill>
                  <a:srgbClr val="000000"/>
                </a:solidFill>
              </a:rPr>
              <a:t>η</a:t>
            </a:r>
            <a:r>
              <a:rPr kumimoji="1" lang="en-US" altLang="zh-CN" dirty="0">
                <a:solidFill>
                  <a:srgbClr val="000000"/>
                </a:solidFill>
              </a:rPr>
              <a:t> and </a:t>
            </a:r>
            <a:r>
              <a:rPr kumimoji="1" lang="el-GR" altLang="zh-CN" dirty="0">
                <a:solidFill>
                  <a:srgbClr val="000000"/>
                </a:solidFill>
              </a:rPr>
              <a:t>Φ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951390" y="4111555"/>
            <a:ext cx="346387" cy="39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 flipV="1">
            <a:off x="3951390" y="5239341"/>
            <a:ext cx="346386" cy="245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H="1">
            <a:off x="1873062" y="4842731"/>
            <a:ext cx="447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折角形 64"/>
          <p:cNvSpPr/>
          <p:nvPr/>
        </p:nvSpPr>
        <p:spPr>
          <a:xfrm>
            <a:off x="76974" y="3906311"/>
            <a:ext cx="1757600" cy="1783533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Save </a:t>
            </a:r>
            <a:r>
              <a:rPr kumimoji="1" lang="en-US" altLang="zh-CN" dirty="0" smtClean="0">
                <a:solidFill>
                  <a:srgbClr val="000000"/>
                </a:solidFill>
              </a:rPr>
              <a:t>the B </a:t>
            </a:r>
            <a:r>
              <a:rPr kumimoji="1" lang="en-US" altLang="zh-CN" dirty="0" err="1">
                <a:solidFill>
                  <a:srgbClr val="000000"/>
                </a:solidFill>
              </a:rPr>
              <a:t>muon</a:t>
            </a:r>
            <a:r>
              <a:rPr kumimoji="1" lang="en-US" altLang="zh-CN" dirty="0">
                <a:solidFill>
                  <a:srgbClr val="000000"/>
                </a:solidFill>
              </a:rPr>
              <a:t> matched tree file with L2/L3 </a:t>
            </a:r>
            <a:r>
              <a:rPr kumimoji="1" lang="en-US" altLang="zh-CN" dirty="0" err="1">
                <a:solidFill>
                  <a:srgbClr val="000000"/>
                </a:solidFill>
              </a:rPr>
              <a:t>muon</a:t>
            </a:r>
            <a:r>
              <a:rPr kumimoji="1" lang="en-US" altLang="zh-CN" dirty="0">
                <a:solidFill>
                  <a:srgbClr val="000000"/>
                </a:solidFill>
              </a:rPr>
              <a:t> type info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Macintosh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2</cp:revision>
  <dcterms:created xsi:type="dcterms:W3CDTF">2021-07-26T19:07:54Z</dcterms:created>
  <dcterms:modified xsi:type="dcterms:W3CDTF">2021-07-26T19:18:27Z</dcterms:modified>
</cp:coreProperties>
</file>