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82" r:id="rId2"/>
    <p:sldId id="374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52"/>
    <a:srgbClr val="FFEF62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D311-E6FF-D245-9A19-90F4AC31F808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BAC5-09FE-424A-87D2-2032E695E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9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68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6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5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7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5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1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3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9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8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8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6452-E489-504F-931F-AFC3200181FE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9D34-AFDC-634F-BD3C-1631B343D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17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/>
          </p:cNvSpPr>
          <p:nvPr/>
        </p:nvSpPr>
        <p:spPr>
          <a:xfrm>
            <a:off x="1066800" y="1371601"/>
            <a:ext cx="7205156" cy="455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40806" y="990600"/>
            <a:ext cx="7680234" cy="49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/>
              <a:t>1</a:t>
            </a:r>
            <a:endParaRPr kumimoji="1" lang="en-US" altLang="zh-CN" sz="1400" dirty="0"/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000" dirty="0"/>
              <a:t>Origin PYTHIA 6 </a:t>
            </a:r>
            <a:r>
              <a:rPr lang="en-US" sz="3000" dirty="0" err="1"/>
              <a:t>Decayer</a:t>
            </a:r>
            <a:r>
              <a:rPr lang="en-US" sz="3000" dirty="0"/>
              <a:t> on GEANT 4 Particles</a:t>
            </a:r>
          </a:p>
        </p:txBody>
      </p:sp>
      <p:pic>
        <p:nvPicPr>
          <p:cNvPr id="3" name="图片 2" descr="Screen Shot 2017-11-01 at 4.0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1024572" cy="533400"/>
          </a:xfrm>
          <a:prstGeom prst="rect">
            <a:avLst/>
          </a:prstGeom>
        </p:spPr>
      </p:pic>
      <p:pic>
        <p:nvPicPr>
          <p:cNvPr id="11" name="图片 10" descr="LANL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sp>
        <p:nvSpPr>
          <p:cNvPr id="10" name="文本框 1">
            <a:extLst>
              <a:ext uri="{FF2B5EF4-FFF2-40B4-BE49-F238E27FC236}">
                <a16:creationId xmlns:a16="http://schemas.microsoft.com/office/drawing/2014/main" id="{513EFAA4-E5AD-EC4A-9763-3DAACD5E6D48}"/>
              </a:ext>
            </a:extLst>
          </p:cNvPr>
          <p:cNvSpPr txBox="1"/>
          <p:nvPr/>
        </p:nvSpPr>
        <p:spPr>
          <a:xfrm>
            <a:off x="-11944" y="5147951"/>
            <a:ext cx="913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Inject particle J/</a:t>
            </a:r>
            <a:r>
              <a:rPr lang="el-GR" altLang="zh-CN" dirty="0"/>
              <a:t>ψ</a:t>
            </a:r>
            <a:r>
              <a:rPr kumimoji="1" lang="en-US" altLang="zh-CN" dirty="0"/>
              <a:t> in Fun4All macro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Set decay type: </a:t>
            </a:r>
            <a:r>
              <a:rPr kumimoji="1" lang="en-US" altLang="zh-CN" dirty="0" err="1"/>
              <a:t>EDecayType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decayType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EDecayType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kDiMuon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GlobalVariable.C</a:t>
            </a:r>
            <a:r>
              <a:rPr kumimoji="1" lang="en-US" altLang="zh-C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Without the line: particle-&gt;</a:t>
            </a:r>
            <a:r>
              <a:rPr kumimoji="1" lang="en-US" altLang="zh-CN" dirty="0" err="1"/>
              <a:t>SetDecayTable</a:t>
            </a:r>
            <a:r>
              <a:rPr kumimoji="1" lang="en-US" altLang="zh-CN" dirty="0"/>
              <a:t>(NULL), we are NOT able to force J/</a:t>
            </a:r>
            <a:r>
              <a:rPr lang="el-GR" altLang="zh-CN" dirty="0"/>
              <a:t>ψ</a:t>
            </a:r>
            <a:r>
              <a:rPr lang="en-US" altLang="zh-CN" dirty="0"/>
              <a:t> -&gt; </a:t>
            </a:r>
            <a:r>
              <a:rPr lang="el-GR" altLang="zh-CN" dirty="0"/>
              <a:t>μ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μ</a:t>
            </a:r>
            <a:r>
              <a:rPr lang="en-US" altLang="zh-CN" baseline="30000" dirty="0"/>
              <a:t>-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PYTHIA 6 </a:t>
            </a:r>
            <a:r>
              <a:rPr kumimoji="1" lang="en-US" altLang="zh-CN" dirty="0" err="1"/>
              <a:t>decayer</a:t>
            </a:r>
            <a:r>
              <a:rPr kumimoji="1" lang="en-US" altLang="zh-CN" dirty="0"/>
              <a:t> is NOT working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FE4DAF3-F8AC-A54B-9751-378110B8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84" y="685800"/>
            <a:ext cx="4573279" cy="438912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7A68A05F-4F9D-0A46-ABE0-86E08B6AB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" y="711815"/>
            <a:ext cx="4573279" cy="4389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1139A-25F1-814F-AC9A-184EE568EC02}"/>
              </a:ext>
            </a:extLst>
          </p:cNvPr>
          <p:cNvSpPr txBox="1"/>
          <p:nvPr/>
        </p:nvSpPr>
        <p:spPr>
          <a:xfrm>
            <a:off x="2096354" y="1840077"/>
            <a:ext cx="193271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300" b="1" dirty="0">
                <a:solidFill>
                  <a:srgbClr val="FF0000"/>
                </a:solidFill>
              </a:rPr>
              <a:t>J/</a:t>
            </a:r>
            <a:r>
              <a:rPr lang="el-GR" altLang="zh-CN" sz="2300" b="1" dirty="0">
                <a:solidFill>
                  <a:srgbClr val="FF0000"/>
                </a:solidFill>
              </a:rPr>
              <a:t>ψ</a:t>
            </a:r>
            <a:r>
              <a:rPr kumimoji="1" lang="en-US" altLang="zh-CN" sz="2300" b="1" dirty="0">
                <a:solidFill>
                  <a:srgbClr val="FF0000"/>
                </a:solidFill>
              </a:rPr>
              <a:t> Mother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97D2D-2111-1445-BD6E-073BF8E1AEB8}"/>
              </a:ext>
            </a:extLst>
          </p:cNvPr>
          <p:cNvSpPr txBox="1"/>
          <p:nvPr/>
        </p:nvSpPr>
        <p:spPr>
          <a:xfrm>
            <a:off x="6278969" y="1906297"/>
            <a:ext cx="193271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300" b="1" dirty="0">
                <a:solidFill>
                  <a:srgbClr val="FF0000"/>
                </a:solidFill>
              </a:rPr>
              <a:t>Decay Daughters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/>
          </p:cNvSpPr>
          <p:nvPr/>
        </p:nvSpPr>
        <p:spPr>
          <a:xfrm>
            <a:off x="1066800" y="1371601"/>
            <a:ext cx="7205156" cy="455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40806" y="990600"/>
            <a:ext cx="7680234" cy="49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/>
              <a:t>2</a:t>
            </a:r>
            <a:endParaRPr kumimoji="1" lang="en-US" altLang="zh-CN" sz="1400" dirty="0"/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000" dirty="0"/>
              <a:t>With the Function Nullify the Particle Decay Table</a:t>
            </a:r>
          </a:p>
        </p:txBody>
      </p:sp>
      <p:pic>
        <p:nvPicPr>
          <p:cNvPr id="3" name="图片 2" descr="Screen Shot 2017-11-01 at 4.0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1024572" cy="533400"/>
          </a:xfrm>
          <a:prstGeom prst="rect">
            <a:avLst/>
          </a:prstGeom>
        </p:spPr>
      </p:pic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sp>
        <p:nvSpPr>
          <p:cNvPr id="11" name="文本框 1">
            <a:extLst>
              <a:ext uri="{FF2B5EF4-FFF2-40B4-BE49-F238E27FC236}">
                <a16:creationId xmlns:a16="http://schemas.microsoft.com/office/drawing/2014/main" id="{13AB22DD-9FFA-8B4E-9071-F5ECBDB73EC0}"/>
              </a:ext>
            </a:extLst>
          </p:cNvPr>
          <p:cNvSpPr txBox="1"/>
          <p:nvPr/>
        </p:nvSpPr>
        <p:spPr>
          <a:xfrm>
            <a:off x="-11944" y="5136228"/>
            <a:ext cx="913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Inject particle J/</a:t>
            </a:r>
            <a:r>
              <a:rPr lang="el-GR" altLang="zh-CN" dirty="0"/>
              <a:t>ψ</a:t>
            </a:r>
            <a:r>
              <a:rPr kumimoji="1" lang="en-US" altLang="zh-CN" dirty="0"/>
              <a:t> in Fun4All macro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Set decay type: </a:t>
            </a:r>
            <a:r>
              <a:rPr kumimoji="1" lang="en-US" altLang="zh-CN" dirty="0" err="1"/>
              <a:t>EDecayType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decayType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EDecayType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kDiMuon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GlobalVariable.C</a:t>
            </a:r>
            <a:r>
              <a:rPr kumimoji="1" lang="en-US" altLang="zh-C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With the line: particle-&gt;</a:t>
            </a:r>
            <a:r>
              <a:rPr kumimoji="1" lang="en-US" altLang="zh-CN" dirty="0" err="1"/>
              <a:t>SetDecayTable</a:t>
            </a:r>
            <a:r>
              <a:rPr kumimoji="1" lang="en-US" altLang="zh-CN" dirty="0"/>
              <a:t>(NULL), we are able to force J/</a:t>
            </a:r>
            <a:r>
              <a:rPr lang="el-GR" altLang="zh-CN" dirty="0"/>
              <a:t>ψ</a:t>
            </a:r>
            <a:r>
              <a:rPr lang="en-US" altLang="zh-CN" dirty="0"/>
              <a:t> -&gt; </a:t>
            </a:r>
            <a:r>
              <a:rPr lang="el-GR" altLang="zh-CN" dirty="0"/>
              <a:t>μ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μ</a:t>
            </a:r>
            <a:r>
              <a:rPr lang="en-US" altLang="zh-CN" baseline="30000" dirty="0"/>
              <a:t>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PYTHIA 6 </a:t>
            </a:r>
            <a:r>
              <a:rPr kumimoji="1" lang="en-US" altLang="zh-CN" dirty="0" err="1"/>
              <a:t>decayer</a:t>
            </a:r>
            <a:r>
              <a:rPr kumimoji="1" lang="en-US" altLang="zh-CN" dirty="0"/>
              <a:t> is now working</a:t>
            </a: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25EB6D53-3AEF-8C4D-8A62-80433E30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89" y="685800"/>
            <a:ext cx="4573279" cy="438912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3D1BDAC3-4244-314F-BD0B-2642F93C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95" y="704579"/>
            <a:ext cx="4573279" cy="43891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274373-C899-FC4A-9153-69C5E7FC4BC7}"/>
              </a:ext>
            </a:extLst>
          </p:cNvPr>
          <p:cNvSpPr txBox="1"/>
          <p:nvPr/>
        </p:nvSpPr>
        <p:spPr>
          <a:xfrm>
            <a:off x="2063211" y="1801856"/>
            <a:ext cx="193271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300" b="1" dirty="0">
                <a:solidFill>
                  <a:srgbClr val="FF0000"/>
                </a:solidFill>
              </a:rPr>
              <a:t>J/</a:t>
            </a:r>
            <a:r>
              <a:rPr lang="el-GR" altLang="zh-CN" sz="2300" b="1" dirty="0">
                <a:solidFill>
                  <a:srgbClr val="FF0000"/>
                </a:solidFill>
              </a:rPr>
              <a:t>ψ</a:t>
            </a:r>
            <a:r>
              <a:rPr kumimoji="1" lang="en-US" altLang="zh-CN" sz="2300" b="1" dirty="0">
                <a:solidFill>
                  <a:srgbClr val="FF0000"/>
                </a:solidFill>
              </a:rPr>
              <a:t> Mother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122FB-B99C-5F46-A99D-8198FE49E40B}"/>
              </a:ext>
            </a:extLst>
          </p:cNvPr>
          <p:cNvSpPr txBox="1"/>
          <p:nvPr/>
        </p:nvSpPr>
        <p:spPr>
          <a:xfrm>
            <a:off x="7038731" y="1645260"/>
            <a:ext cx="193271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300" b="1" dirty="0">
                <a:solidFill>
                  <a:srgbClr val="FF0000"/>
                </a:solidFill>
              </a:rPr>
              <a:t>Decay Daughters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6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41636</TotalTime>
  <Words>133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Origin PYTHIA 6 Decayer on GEANT 4 Particles</vt:lpstr>
      <vt:lpstr>With the Function Nullify the Particle Decay Table</vt:lpstr>
    </vt:vector>
  </TitlesOfParts>
  <Company>LBL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Shi, Zhaozhong</cp:lastModifiedBy>
  <cp:revision>1075</cp:revision>
  <cp:lastPrinted>2021-03-23T00:38:54Z</cp:lastPrinted>
  <dcterms:created xsi:type="dcterms:W3CDTF">2018-03-03T22:57:12Z</dcterms:created>
  <dcterms:modified xsi:type="dcterms:W3CDTF">2022-03-25T04:05:56Z</dcterms:modified>
</cp:coreProperties>
</file>