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9" r:id="rId3"/>
    <p:sldId id="263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HRIDHARMUDASHI/orangehrms.git" TargetMode="External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HRIDHARMUDASHI/orangehrms.gi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931217-2333-41C6-94B1-2EBD423B391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0B5F045-F417-47C8-A551-A2A61747EB0F}">
      <dgm:prSet/>
      <dgm:spPr/>
      <dgm:t>
        <a:bodyPr/>
        <a:lstStyle/>
        <a:p>
          <a:r>
            <a:rPr lang="en-US"/>
            <a:t>A LAMP stack is a bundle of four different software technologies that are used together to run applications. </a:t>
          </a:r>
        </a:p>
      </dgm:t>
    </dgm:pt>
    <dgm:pt modelId="{E074F119-6674-46AF-AC01-640BCF4AA7D6}" type="parTrans" cxnId="{5F16931F-3E2E-4DEB-86EF-266F03DD5681}">
      <dgm:prSet/>
      <dgm:spPr/>
      <dgm:t>
        <a:bodyPr/>
        <a:lstStyle/>
        <a:p>
          <a:endParaRPr lang="en-US"/>
        </a:p>
      </dgm:t>
    </dgm:pt>
    <dgm:pt modelId="{95AD63C7-809F-4698-8876-24876A7E5056}" type="sibTrans" cxnId="{5F16931F-3E2E-4DEB-86EF-266F03DD5681}">
      <dgm:prSet/>
      <dgm:spPr/>
      <dgm:t>
        <a:bodyPr/>
        <a:lstStyle/>
        <a:p>
          <a:endParaRPr lang="en-US"/>
        </a:p>
      </dgm:t>
    </dgm:pt>
    <dgm:pt modelId="{43A23514-1555-42B0-89CF-CEC510DA131E}">
      <dgm:prSet/>
      <dgm:spPr/>
      <dgm:t>
        <a:bodyPr/>
        <a:lstStyle/>
        <a:p>
          <a:r>
            <a:rPr lang="en-US"/>
            <a:t>L - The operating system, Linux; </a:t>
          </a:r>
        </a:p>
      </dgm:t>
    </dgm:pt>
    <dgm:pt modelId="{CECD0387-B35C-469E-989B-8C0E166B407D}" type="parTrans" cxnId="{A81BF1B1-6D85-4149-A17A-87FC59BDB987}">
      <dgm:prSet/>
      <dgm:spPr/>
      <dgm:t>
        <a:bodyPr/>
        <a:lstStyle/>
        <a:p>
          <a:endParaRPr lang="en-US"/>
        </a:p>
      </dgm:t>
    </dgm:pt>
    <dgm:pt modelId="{C191C6EF-57A0-42C2-AFAB-3D7ABCD2F2E1}" type="sibTrans" cxnId="{A81BF1B1-6D85-4149-A17A-87FC59BDB987}">
      <dgm:prSet/>
      <dgm:spPr/>
      <dgm:t>
        <a:bodyPr/>
        <a:lstStyle/>
        <a:p>
          <a:endParaRPr lang="en-US"/>
        </a:p>
      </dgm:t>
    </dgm:pt>
    <dgm:pt modelId="{0D8B5E01-2696-43A2-9EE7-F9093533A292}">
      <dgm:prSet/>
      <dgm:spPr/>
      <dgm:t>
        <a:bodyPr/>
        <a:lstStyle/>
        <a:p>
          <a:r>
            <a:rPr lang="en-US"/>
            <a:t>A - The web server, Apache; </a:t>
          </a:r>
        </a:p>
      </dgm:t>
    </dgm:pt>
    <dgm:pt modelId="{B8F5B261-BF59-4E9B-97B7-8123EA2A1AF7}" type="parTrans" cxnId="{AF6965A3-929B-4CD7-B958-A52EBA6210F5}">
      <dgm:prSet/>
      <dgm:spPr/>
      <dgm:t>
        <a:bodyPr/>
        <a:lstStyle/>
        <a:p>
          <a:endParaRPr lang="en-US"/>
        </a:p>
      </dgm:t>
    </dgm:pt>
    <dgm:pt modelId="{695EE321-8767-409B-876C-20CD029030CE}" type="sibTrans" cxnId="{AF6965A3-929B-4CD7-B958-A52EBA6210F5}">
      <dgm:prSet/>
      <dgm:spPr/>
      <dgm:t>
        <a:bodyPr/>
        <a:lstStyle/>
        <a:p>
          <a:endParaRPr lang="en-US"/>
        </a:p>
      </dgm:t>
    </dgm:pt>
    <dgm:pt modelId="{7360EA4C-A75E-4A50-9BEB-6B9109906D33}">
      <dgm:prSet/>
      <dgm:spPr/>
      <dgm:t>
        <a:bodyPr/>
        <a:lstStyle/>
        <a:p>
          <a:r>
            <a:rPr lang="en-US"/>
            <a:t>M - The database server, MySQL; (MariaDB) </a:t>
          </a:r>
        </a:p>
      </dgm:t>
    </dgm:pt>
    <dgm:pt modelId="{44386395-7CD2-4D44-A9E2-2B45A9592F88}" type="parTrans" cxnId="{DE951D47-6BE4-44F9-9F9D-C118E6A3DBDC}">
      <dgm:prSet/>
      <dgm:spPr/>
      <dgm:t>
        <a:bodyPr/>
        <a:lstStyle/>
        <a:p>
          <a:endParaRPr lang="en-US"/>
        </a:p>
      </dgm:t>
    </dgm:pt>
    <dgm:pt modelId="{A80AFA97-9D9B-4670-89A7-209E62AE7370}" type="sibTrans" cxnId="{DE951D47-6BE4-44F9-9F9D-C118E6A3DBDC}">
      <dgm:prSet/>
      <dgm:spPr/>
      <dgm:t>
        <a:bodyPr/>
        <a:lstStyle/>
        <a:p>
          <a:endParaRPr lang="en-US"/>
        </a:p>
      </dgm:t>
    </dgm:pt>
    <dgm:pt modelId="{A957937A-6DAD-4D13-940B-6291C3657F0B}">
      <dgm:prSet/>
      <dgm:spPr/>
      <dgm:t>
        <a:bodyPr/>
        <a:lstStyle/>
        <a:p>
          <a:r>
            <a:rPr lang="en-US"/>
            <a:t>P - The programming language, PHP.</a:t>
          </a:r>
          <a:r>
            <a:rPr lang="en-IN"/>
            <a:t> </a:t>
          </a:r>
          <a:r>
            <a:rPr lang="en-US"/>
            <a:t>PHP (Hypertext Preprocessor) is known as a general-purpose scripting language that can be used to develop dynamic and interactive websites</a:t>
          </a:r>
        </a:p>
      </dgm:t>
    </dgm:pt>
    <dgm:pt modelId="{AA5F2AD4-60F3-4817-81E3-1BC9515D3FA9}" type="parTrans" cxnId="{E9531A7D-F59F-440D-8FCC-773A7423F631}">
      <dgm:prSet/>
      <dgm:spPr/>
      <dgm:t>
        <a:bodyPr/>
        <a:lstStyle/>
        <a:p>
          <a:endParaRPr lang="en-US"/>
        </a:p>
      </dgm:t>
    </dgm:pt>
    <dgm:pt modelId="{5290B773-7D41-41D6-9AAD-1B9887D596DE}" type="sibTrans" cxnId="{E9531A7D-F59F-440D-8FCC-773A7423F631}">
      <dgm:prSet/>
      <dgm:spPr/>
      <dgm:t>
        <a:bodyPr/>
        <a:lstStyle/>
        <a:p>
          <a:endParaRPr lang="en-US"/>
        </a:p>
      </dgm:t>
    </dgm:pt>
    <dgm:pt modelId="{0D37D67F-5D07-4EA7-8A51-077A323805FD}">
      <dgm:prSet/>
      <dgm:spPr/>
      <dgm:t>
        <a:bodyPr/>
        <a:lstStyle/>
        <a:p>
          <a:r>
            <a:rPr lang="en-US"/>
            <a:t>previously as Personal Home Page. It is a programming language widely used to build web applications or websites.</a:t>
          </a:r>
        </a:p>
      </dgm:t>
    </dgm:pt>
    <dgm:pt modelId="{9E286893-9DBC-4E59-9201-879E598AC115}" type="parTrans" cxnId="{DF2E51D3-1A90-4DFE-B616-7ACEA2C43B25}">
      <dgm:prSet/>
      <dgm:spPr/>
      <dgm:t>
        <a:bodyPr/>
        <a:lstStyle/>
        <a:p>
          <a:endParaRPr lang="en-US"/>
        </a:p>
      </dgm:t>
    </dgm:pt>
    <dgm:pt modelId="{A9267D97-91B3-40B8-B0A5-A7C1707CC306}" type="sibTrans" cxnId="{DF2E51D3-1A90-4DFE-B616-7ACEA2C43B25}">
      <dgm:prSet/>
      <dgm:spPr/>
      <dgm:t>
        <a:bodyPr/>
        <a:lstStyle/>
        <a:p>
          <a:endParaRPr lang="en-US"/>
        </a:p>
      </dgm:t>
    </dgm:pt>
    <dgm:pt modelId="{BD50B3CB-10AD-485D-B189-C1BD82D5A5FE}" type="pres">
      <dgm:prSet presAssocID="{E0931217-2333-41C6-94B1-2EBD423B3915}" presName="vert0" presStyleCnt="0">
        <dgm:presLayoutVars>
          <dgm:dir/>
          <dgm:animOne val="branch"/>
          <dgm:animLvl val="lvl"/>
        </dgm:presLayoutVars>
      </dgm:prSet>
      <dgm:spPr/>
    </dgm:pt>
    <dgm:pt modelId="{A8640868-CBE0-4F61-9F73-D09679B19DBE}" type="pres">
      <dgm:prSet presAssocID="{10B5F045-F417-47C8-A551-A2A61747EB0F}" presName="thickLine" presStyleLbl="alignNode1" presStyleIdx="0" presStyleCnt="6"/>
      <dgm:spPr/>
    </dgm:pt>
    <dgm:pt modelId="{ED82260D-A657-4554-A820-C18E60FEC3EB}" type="pres">
      <dgm:prSet presAssocID="{10B5F045-F417-47C8-A551-A2A61747EB0F}" presName="horz1" presStyleCnt="0"/>
      <dgm:spPr/>
    </dgm:pt>
    <dgm:pt modelId="{4F51A297-09D9-4743-B0BF-12E423781DA8}" type="pres">
      <dgm:prSet presAssocID="{10B5F045-F417-47C8-A551-A2A61747EB0F}" presName="tx1" presStyleLbl="revTx" presStyleIdx="0" presStyleCnt="6"/>
      <dgm:spPr/>
    </dgm:pt>
    <dgm:pt modelId="{57B01C0F-910D-494E-BD1B-FCB5FAC85B72}" type="pres">
      <dgm:prSet presAssocID="{10B5F045-F417-47C8-A551-A2A61747EB0F}" presName="vert1" presStyleCnt="0"/>
      <dgm:spPr/>
    </dgm:pt>
    <dgm:pt modelId="{E913F77A-E139-497F-A347-E4E7CE18D229}" type="pres">
      <dgm:prSet presAssocID="{43A23514-1555-42B0-89CF-CEC510DA131E}" presName="thickLine" presStyleLbl="alignNode1" presStyleIdx="1" presStyleCnt="6"/>
      <dgm:spPr/>
    </dgm:pt>
    <dgm:pt modelId="{2EC552DA-F010-4CC6-A8D7-08D3176FEE5E}" type="pres">
      <dgm:prSet presAssocID="{43A23514-1555-42B0-89CF-CEC510DA131E}" presName="horz1" presStyleCnt="0"/>
      <dgm:spPr/>
    </dgm:pt>
    <dgm:pt modelId="{33BA4CDC-46CC-47CC-8787-4B9A6C4600DF}" type="pres">
      <dgm:prSet presAssocID="{43A23514-1555-42B0-89CF-CEC510DA131E}" presName="tx1" presStyleLbl="revTx" presStyleIdx="1" presStyleCnt="6"/>
      <dgm:spPr/>
    </dgm:pt>
    <dgm:pt modelId="{27645E31-6835-4832-954D-C5D3A805616C}" type="pres">
      <dgm:prSet presAssocID="{43A23514-1555-42B0-89CF-CEC510DA131E}" presName="vert1" presStyleCnt="0"/>
      <dgm:spPr/>
    </dgm:pt>
    <dgm:pt modelId="{5A5803E5-D320-4381-83F4-FEB9DA2520B1}" type="pres">
      <dgm:prSet presAssocID="{0D8B5E01-2696-43A2-9EE7-F9093533A292}" presName="thickLine" presStyleLbl="alignNode1" presStyleIdx="2" presStyleCnt="6"/>
      <dgm:spPr/>
    </dgm:pt>
    <dgm:pt modelId="{285B5BC3-C5B1-4433-9755-882B74F5151C}" type="pres">
      <dgm:prSet presAssocID="{0D8B5E01-2696-43A2-9EE7-F9093533A292}" presName="horz1" presStyleCnt="0"/>
      <dgm:spPr/>
    </dgm:pt>
    <dgm:pt modelId="{F275FF96-A64F-4EB3-A198-2C503E8DCA40}" type="pres">
      <dgm:prSet presAssocID="{0D8B5E01-2696-43A2-9EE7-F9093533A292}" presName="tx1" presStyleLbl="revTx" presStyleIdx="2" presStyleCnt="6"/>
      <dgm:spPr/>
    </dgm:pt>
    <dgm:pt modelId="{A7DA54DA-8FF1-4997-9DAE-38390C40960A}" type="pres">
      <dgm:prSet presAssocID="{0D8B5E01-2696-43A2-9EE7-F9093533A292}" presName="vert1" presStyleCnt="0"/>
      <dgm:spPr/>
    </dgm:pt>
    <dgm:pt modelId="{3BA2E5C7-369E-43CA-B10E-03859447A9D1}" type="pres">
      <dgm:prSet presAssocID="{7360EA4C-A75E-4A50-9BEB-6B9109906D33}" presName="thickLine" presStyleLbl="alignNode1" presStyleIdx="3" presStyleCnt="6"/>
      <dgm:spPr/>
    </dgm:pt>
    <dgm:pt modelId="{EFE40541-76A9-45F9-8B5E-4D9DA86CF8D8}" type="pres">
      <dgm:prSet presAssocID="{7360EA4C-A75E-4A50-9BEB-6B9109906D33}" presName="horz1" presStyleCnt="0"/>
      <dgm:spPr/>
    </dgm:pt>
    <dgm:pt modelId="{ED7D40F0-684A-4BE5-A2DD-6C7001A7083F}" type="pres">
      <dgm:prSet presAssocID="{7360EA4C-A75E-4A50-9BEB-6B9109906D33}" presName="tx1" presStyleLbl="revTx" presStyleIdx="3" presStyleCnt="6"/>
      <dgm:spPr/>
    </dgm:pt>
    <dgm:pt modelId="{CE915018-03DF-4B93-936E-226547FA8EB9}" type="pres">
      <dgm:prSet presAssocID="{7360EA4C-A75E-4A50-9BEB-6B9109906D33}" presName="vert1" presStyleCnt="0"/>
      <dgm:spPr/>
    </dgm:pt>
    <dgm:pt modelId="{54E232A4-C383-43A4-8B03-26C35F48D729}" type="pres">
      <dgm:prSet presAssocID="{A957937A-6DAD-4D13-940B-6291C3657F0B}" presName="thickLine" presStyleLbl="alignNode1" presStyleIdx="4" presStyleCnt="6"/>
      <dgm:spPr/>
    </dgm:pt>
    <dgm:pt modelId="{AC2CDF17-0B82-4837-A0EE-36B4889548E4}" type="pres">
      <dgm:prSet presAssocID="{A957937A-6DAD-4D13-940B-6291C3657F0B}" presName="horz1" presStyleCnt="0"/>
      <dgm:spPr/>
    </dgm:pt>
    <dgm:pt modelId="{79D0A7D2-A642-4FE5-8832-E0F3E9B9F3A6}" type="pres">
      <dgm:prSet presAssocID="{A957937A-6DAD-4D13-940B-6291C3657F0B}" presName="tx1" presStyleLbl="revTx" presStyleIdx="4" presStyleCnt="6"/>
      <dgm:spPr/>
    </dgm:pt>
    <dgm:pt modelId="{5F167CF0-40CD-4C62-AD9F-B5BFEB87EB24}" type="pres">
      <dgm:prSet presAssocID="{A957937A-6DAD-4D13-940B-6291C3657F0B}" presName="vert1" presStyleCnt="0"/>
      <dgm:spPr/>
    </dgm:pt>
    <dgm:pt modelId="{BB5565ED-B787-4D02-9931-62A3161EFB3F}" type="pres">
      <dgm:prSet presAssocID="{0D37D67F-5D07-4EA7-8A51-077A323805FD}" presName="thickLine" presStyleLbl="alignNode1" presStyleIdx="5" presStyleCnt="6"/>
      <dgm:spPr/>
    </dgm:pt>
    <dgm:pt modelId="{D5B6DF83-3D97-40D3-9776-4417872F84DD}" type="pres">
      <dgm:prSet presAssocID="{0D37D67F-5D07-4EA7-8A51-077A323805FD}" presName="horz1" presStyleCnt="0"/>
      <dgm:spPr/>
    </dgm:pt>
    <dgm:pt modelId="{6BC0DD42-85AA-4F36-B594-EE878E563AE5}" type="pres">
      <dgm:prSet presAssocID="{0D37D67F-5D07-4EA7-8A51-077A323805FD}" presName="tx1" presStyleLbl="revTx" presStyleIdx="5" presStyleCnt="6"/>
      <dgm:spPr/>
    </dgm:pt>
    <dgm:pt modelId="{419F86DA-5458-4CE7-802C-14C2A5349AD0}" type="pres">
      <dgm:prSet presAssocID="{0D37D67F-5D07-4EA7-8A51-077A323805FD}" presName="vert1" presStyleCnt="0"/>
      <dgm:spPr/>
    </dgm:pt>
  </dgm:ptLst>
  <dgm:cxnLst>
    <dgm:cxn modelId="{5F16931F-3E2E-4DEB-86EF-266F03DD5681}" srcId="{E0931217-2333-41C6-94B1-2EBD423B3915}" destId="{10B5F045-F417-47C8-A551-A2A61747EB0F}" srcOrd="0" destOrd="0" parTransId="{E074F119-6674-46AF-AC01-640BCF4AA7D6}" sibTransId="{95AD63C7-809F-4698-8876-24876A7E5056}"/>
    <dgm:cxn modelId="{D44D9C28-43BA-4292-A414-AF33A49ED219}" type="presOf" srcId="{43A23514-1555-42B0-89CF-CEC510DA131E}" destId="{33BA4CDC-46CC-47CC-8787-4B9A6C4600DF}" srcOrd="0" destOrd="0" presId="urn:microsoft.com/office/officeart/2008/layout/LinedList"/>
    <dgm:cxn modelId="{DE951D47-6BE4-44F9-9F9D-C118E6A3DBDC}" srcId="{E0931217-2333-41C6-94B1-2EBD423B3915}" destId="{7360EA4C-A75E-4A50-9BEB-6B9109906D33}" srcOrd="3" destOrd="0" parTransId="{44386395-7CD2-4D44-A9E2-2B45A9592F88}" sibTransId="{A80AFA97-9D9B-4670-89A7-209E62AE7370}"/>
    <dgm:cxn modelId="{043BCB53-854D-4420-B029-1BD1B1D78976}" type="presOf" srcId="{A957937A-6DAD-4D13-940B-6291C3657F0B}" destId="{79D0A7D2-A642-4FE5-8832-E0F3E9B9F3A6}" srcOrd="0" destOrd="0" presId="urn:microsoft.com/office/officeart/2008/layout/LinedList"/>
    <dgm:cxn modelId="{E9531A7D-F59F-440D-8FCC-773A7423F631}" srcId="{E0931217-2333-41C6-94B1-2EBD423B3915}" destId="{A957937A-6DAD-4D13-940B-6291C3657F0B}" srcOrd="4" destOrd="0" parTransId="{AA5F2AD4-60F3-4817-81E3-1BC9515D3FA9}" sibTransId="{5290B773-7D41-41D6-9AAD-1B9887D596DE}"/>
    <dgm:cxn modelId="{3E567682-5788-4347-BAD1-53267B9D66B1}" type="presOf" srcId="{0D37D67F-5D07-4EA7-8A51-077A323805FD}" destId="{6BC0DD42-85AA-4F36-B594-EE878E563AE5}" srcOrd="0" destOrd="0" presId="urn:microsoft.com/office/officeart/2008/layout/LinedList"/>
    <dgm:cxn modelId="{AF6965A3-929B-4CD7-B958-A52EBA6210F5}" srcId="{E0931217-2333-41C6-94B1-2EBD423B3915}" destId="{0D8B5E01-2696-43A2-9EE7-F9093533A292}" srcOrd="2" destOrd="0" parTransId="{B8F5B261-BF59-4E9B-97B7-8123EA2A1AF7}" sibTransId="{695EE321-8767-409B-876C-20CD029030CE}"/>
    <dgm:cxn modelId="{5ADE0DAB-C5BC-4E4F-B43C-D3A96F9AA5DF}" type="presOf" srcId="{10B5F045-F417-47C8-A551-A2A61747EB0F}" destId="{4F51A297-09D9-4743-B0BF-12E423781DA8}" srcOrd="0" destOrd="0" presId="urn:microsoft.com/office/officeart/2008/layout/LinedList"/>
    <dgm:cxn modelId="{A81BF1B1-6D85-4149-A17A-87FC59BDB987}" srcId="{E0931217-2333-41C6-94B1-2EBD423B3915}" destId="{43A23514-1555-42B0-89CF-CEC510DA131E}" srcOrd="1" destOrd="0" parTransId="{CECD0387-B35C-469E-989B-8C0E166B407D}" sibTransId="{C191C6EF-57A0-42C2-AFAB-3D7ABCD2F2E1}"/>
    <dgm:cxn modelId="{C56859B3-898B-48CD-8ECC-9F075F8FC93D}" type="presOf" srcId="{0D8B5E01-2696-43A2-9EE7-F9093533A292}" destId="{F275FF96-A64F-4EB3-A198-2C503E8DCA40}" srcOrd="0" destOrd="0" presId="urn:microsoft.com/office/officeart/2008/layout/LinedList"/>
    <dgm:cxn modelId="{DF2E51D3-1A90-4DFE-B616-7ACEA2C43B25}" srcId="{E0931217-2333-41C6-94B1-2EBD423B3915}" destId="{0D37D67F-5D07-4EA7-8A51-077A323805FD}" srcOrd="5" destOrd="0" parTransId="{9E286893-9DBC-4E59-9201-879E598AC115}" sibTransId="{A9267D97-91B3-40B8-B0A5-A7C1707CC306}"/>
    <dgm:cxn modelId="{5C8B0AE1-A818-41D1-BC38-6E1A402F23CE}" type="presOf" srcId="{7360EA4C-A75E-4A50-9BEB-6B9109906D33}" destId="{ED7D40F0-684A-4BE5-A2DD-6C7001A7083F}" srcOrd="0" destOrd="0" presId="urn:microsoft.com/office/officeart/2008/layout/LinedList"/>
    <dgm:cxn modelId="{026654E4-2679-4241-A51E-605289DF616A}" type="presOf" srcId="{E0931217-2333-41C6-94B1-2EBD423B3915}" destId="{BD50B3CB-10AD-485D-B189-C1BD82D5A5FE}" srcOrd="0" destOrd="0" presId="urn:microsoft.com/office/officeart/2008/layout/LinedList"/>
    <dgm:cxn modelId="{51C3C462-33C4-460C-B83A-D90634E518FE}" type="presParOf" srcId="{BD50B3CB-10AD-485D-B189-C1BD82D5A5FE}" destId="{A8640868-CBE0-4F61-9F73-D09679B19DBE}" srcOrd="0" destOrd="0" presId="urn:microsoft.com/office/officeart/2008/layout/LinedList"/>
    <dgm:cxn modelId="{AC764A0A-5FC1-4C65-BBA6-879253429E1B}" type="presParOf" srcId="{BD50B3CB-10AD-485D-B189-C1BD82D5A5FE}" destId="{ED82260D-A657-4554-A820-C18E60FEC3EB}" srcOrd="1" destOrd="0" presId="urn:microsoft.com/office/officeart/2008/layout/LinedList"/>
    <dgm:cxn modelId="{1E9C8A60-1A5C-47F8-B592-BE9B201897F3}" type="presParOf" srcId="{ED82260D-A657-4554-A820-C18E60FEC3EB}" destId="{4F51A297-09D9-4743-B0BF-12E423781DA8}" srcOrd="0" destOrd="0" presId="urn:microsoft.com/office/officeart/2008/layout/LinedList"/>
    <dgm:cxn modelId="{E4E1AF45-30FC-44B7-A9C1-EBF2EC6322CB}" type="presParOf" srcId="{ED82260D-A657-4554-A820-C18E60FEC3EB}" destId="{57B01C0F-910D-494E-BD1B-FCB5FAC85B72}" srcOrd="1" destOrd="0" presId="urn:microsoft.com/office/officeart/2008/layout/LinedList"/>
    <dgm:cxn modelId="{A3C1FD8B-8FBA-4F84-8CB7-AFEA9E948BB6}" type="presParOf" srcId="{BD50B3CB-10AD-485D-B189-C1BD82D5A5FE}" destId="{E913F77A-E139-497F-A347-E4E7CE18D229}" srcOrd="2" destOrd="0" presId="urn:microsoft.com/office/officeart/2008/layout/LinedList"/>
    <dgm:cxn modelId="{32301A69-E814-4909-9BE7-51A4445DA52F}" type="presParOf" srcId="{BD50B3CB-10AD-485D-B189-C1BD82D5A5FE}" destId="{2EC552DA-F010-4CC6-A8D7-08D3176FEE5E}" srcOrd="3" destOrd="0" presId="urn:microsoft.com/office/officeart/2008/layout/LinedList"/>
    <dgm:cxn modelId="{3C91C271-21FA-4AB9-90B1-9D72FE9FD68A}" type="presParOf" srcId="{2EC552DA-F010-4CC6-A8D7-08D3176FEE5E}" destId="{33BA4CDC-46CC-47CC-8787-4B9A6C4600DF}" srcOrd="0" destOrd="0" presId="urn:microsoft.com/office/officeart/2008/layout/LinedList"/>
    <dgm:cxn modelId="{FE7BB169-D2D9-48A8-BE9D-69C186C60915}" type="presParOf" srcId="{2EC552DA-F010-4CC6-A8D7-08D3176FEE5E}" destId="{27645E31-6835-4832-954D-C5D3A805616C}" srcOrd="1" destOrd="0" presId="urn:microsoft.com/office/officeart/2008/layout/LinedList"/>
    <dgm:cxn modelId="{C88E7794-649C-4B5D-A70E-EAA47739EE51}" type="presParOf" srcId="{BD50B3CB-10AD-485D-B189-C1BD82D5A5FE}" destId="{5A5803E5-D320-4381-83F4-FEB9DA2520B1}" srcOrd="4" destOrd="0" presId="urn:microsoft.com/office/officeart/2008/layout/LinedList"/>
    <dgm:cxn modelId="{901D268B-79A9-4538-BDEE-F04F4694AF52}" type="presParOf" srcId="{BD50B3CB-10AD-485D-B189-C1BD82D5A5FE}" destId="{285B5BC3-C5B1-4433-9755-882B74F5151C}" srcOrd="5" destOrd="0" presId="urn:microsoft.com/office/officeart/2008/layout/LinedList"/>
    <dgm:cxn modelId="{DE463E8D-D6F6-4EAC-BC21-0B94C96A8F63}" type="presParOf" srcId="{285B5BC3-C5B1-4433-9755-882B74F5151C}" destId="{F275FF96-A64F-4EB3-A198-2C503E8DCA40}" srcOrd="0" destOrd="0" presId="urn:microsoft.com/office/officeart/2008/layout/LinedList"/>
    <dgm:cxn modelId="{D7B8684F-1672-4946-A325-D2483BD74067}" type="presParOf" srcId="{285B5BC3-C5B1-4433-9755-882B74F5151C}" destId="{A7DA54DA-8FF1-4997-9DAE-38390C40960A}" srcOrd="1" destOrd="0" presId="urn:microsoft.com/office/officeart/2008/layout/LinedList"/>
    <dgm:cxn modelId="{C6C4A92E-1D5D-4024-8CBB-98E213F3558D}" type="presParOf" srcId="{BD50B3CB-10AD-485D-B189-C1BD82D5A5FE}" destId="{3BA2E5C7-369E-43CA-B10E-03859447A9D1}" srcOrd="6" destOrd="0" presId="urn:microsoft.com/office/officeart/2008/layout/LinedList"/>
    <dgm:cxn modelId="{84D474F4-B9CB-498D-AC09-31EED8D79BB7}" type="presParOf" srcId="{BD50B3CB-10AD-485D-B189-C1BD82D5A5FE}" destId="{EFE40541-76A9-45F9-8B5E-4D9DA86CF8D8}" srcOrd="7" destOrd="0" presId="urn:microsoft.com/office/officeart/2008/layout/LinedList"/>
    <dgm:cxn modelId="{F8E32E20-0697-45A9-8497-5270EA796589}" type="presParOf" srcId="{EFE40541-76A9-45F9-8B5E-4D9DA86CF8D8}" destId="{ED7D40F0-684A-4BE5-A2DD-6C7001A7083F}" srcOrd="0" destOrd="0" presId="urn:microsoft.com/office/officeart/2008/layout/LinedList"/>
    <dgm:cxn modelId="{E4622473-FA38-4C0B-98E4-E7E8909A04EE}" type="presParOf" srcId="{EFE40541-76A9-45F9-8B5E-4D9DA86CF8D8}" destId="{CE915018-03DF-4B93-936E-226547FA8EB9}" srcOrd="1" destOrd="0" presId="urn:microsoft.com/office/officeart/2008/layout/LinedList"/>
    <dgm:cxn modelId="{AF5F9C61-798C-435D-B19F-59856E2B01F6}" type="presParOf" srcId="{BD50B3CB-10AD-485D-B189-C1BD82D5A5FE}" destId="{54E232A4-C383-43A4-8B03-26C35F48D729}" srcOrd="8" destOrd="0" presId="urn:microsoft.com/office/officeart/2008/layout/LinedList"/>
    <dgm:cxn modelId="{46128FB0-8D46-4E91-AF72-C596688EF4F9}" type="presParOf" srcId="{BD50B3CB-10AD-485D-B189-C1BD82D5A5FE}" destId="{AC2CDF17-0B82-4837-A0EE-36B4889548E4}" srcOrd="9" destOrd="0" presId="urn:microsoft.com/office/officeart/2008/layout/LinedList"/>
    <dgm:cxn modelId="{D209018D-257E-41C4-B7E8-417CF3F88F24}" type="presParOf" srcId="{AC2CDF17-0B82-4837-A0EE-36B4889548E4}" destId="{79D0A7D2-A642-4FE5-8832-E0F3E9B9F3A6}" srcOrd="0" destOrd="0" presId="urn:microsoft.com/office/officeart/2008/layout/LinedList"/>
    <dgm:cxn modelId="{C4D29B5A-06FE-410E-B72E-F96313381788}" type="presParOf" srcId="{AC2CDF17-0B82-4837-A0EE-36B4889548E4}" destId="{5F167CF0-40CD-4C62-AD9F-B5BFEB87EB24}" srcOrd="1" destOrd="0" presId="urn:microsoft.com/office/officeart/2008/layout/LinedList"/>
    <dgm:cxn modelId="{5F289383-8447-479F-891B-12EBFED6944E}" type="presParOf" srcId="{BD50B3CB-10AD-485D-B189-C1BD82D5A5FE}" destId="{BB5565ED-B787-4D02-9931-62A3161EFB3F}" srcOrd="10" destOrd="0" presId="urn:microsoft.com/office/officeart/2008/layout/LinedList"/>
    <dgm:cxn modelId="{76FB85DC-E378-4F75-8440-777FE037592D}" type="presParOf" srcId="{BD50B3CB-10AD-485D-B189-C1BD82D5A5FE}" destId="{D5B6DF83-3D97-40D3-9776-4417872F84DD}" srcOrd="11" destOrd="0" presId="urn:microsoft.com/office/officeart/2008/layout/LinedList"/>
    <dgm:cxn modelId="{550BBDAA-57D6-4225-A838-9A09FD7375D9}" type="presParOf" srcId="{D5B6DF83-3D97-40D3-9776-4417872F84DD}" destId="{6BC0DD42-85AA-4F36-B594-EE878E563AE5}" srcOrd="0" destOrd="0" presId="urn:microsoft.com/office/officeart/2008/layout/LinedList"/>
    <dgm:cxn modelId="{434022ED-2A6A-4655-806B-F9C2479B0418}" type="presParOf" srcId="{D5B6DF83-3D97-40D3-9776-4417872F84DD}" destId="{419F86DA-5458-4CE7-802C-14C2A5349AD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C63D36-FCA9-43F5-AF1E-89CE8578E82F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88BFE483-09EC-4BB9-B77A-D4777044A5FB}">
      <dgm:prSet/>
      <dgm:spPr/>
      <dgm:t>
        <a:bodyPr/>
        <a:lstStyle/>
        <a:p>
          <a:r>
            <a:rPr lang="en-US"/>
            <a:t>Clone the repo from the GitHub</a:t>
          </a:r>
        </a:p>
      </dgm:t>
    </dgm:pt>
    <dgm:pt modelId="{3635224C-1903-4784-8B60-2C9FA71B86D9}" type="parTrans" cxnId="{659D2EF5-54CD-4BFC-AE49-144A84A45CC0}">
      <dgm:prSet/>
      <dgm:spPr/>
      <dgm:t>
        <a:bodyPr/>
        <a:lstStyle/>
        <a:p>
          <a:endParaRPr lang="en-US"/>
        </a:p>
      </dgm:t>
    </dgm:pt>
    <dgm:pt modelId="{B555D9BA-BDF2-4E72-9FEA-92B1257F10CF}" type="sibTrans" cxnId="{659D2EF5-54CD-4BFC-AE49-144A84A45CC0}">
      <dgm:prSet/>
      <dgm:spPr/>
      <dgm:t>
        <a:bodyPr/>
        <a:lstStyle/>
        <a:p>
          <a:endParaRPr lang="en-US"/>
        </a:p>
      </dgm:t>
    </dgm:pt>
    <dgm:pt modelId="{0B622049-1E7F-448A-BE4C-141344264EF9}">
      <dgm:prSet/>
      <dgm:spPr/>
      <dgm:t>
        <a:bodyPr/>
        <a:lstStyle/>
        <a:p>
          <a:r>
            <a:rPr lang="en-US" dirty="0"/>
            <a:t>git clone </a:t>
          </a:r>
          <a:r>
            <a:rPr lang="en-US" dirty="0">
              <a:hlinkClick xmlns:r="http://schemas.openxmlformats.org/officeDocument/2006/relationships" r:id="rId1"/>
            </a:rPr>
            <a:t>https://github.com/SHRIDHARMUDASHI/orangehrms.git</a:t>
          </a:r>
          <a:endParaRPr lang="en-US" dirty="0"/>
        </a:p>
      </dgm:t>
    </dgm:pt>
    <dgm:pt modelId="{336B16D3-DB56-44AB-8DB1-494D4B64161D}" type="parTrans" cxnId="{2535E33C-6BF6-46FC-B091-FBDF03F29479}">
      <dgm:prSet/>
      <dgm:spPr/>
      <dgm:t>
        <a:bodyPr/>
        <a:lstStyle/>
        <a:p>
          <a:endParaRPr lang="en-US"/>
        </a:p>
      </dgm:t>
    </dgm:pt>
    <dgm:pt modelId="{F731A33D-7EF3-4DE7-B29E-1ECD1FA8CFEF}" type="sibTrans" cxnId="{2535E33C-6BF6-46FC-B091-FBDF03F29479}">
      <dgm:prSet/>
      <dgm:spPr/>
      <dgm:t>
        <a:bodyPr/>
        <a:lstStyle/>
        <a:p>
          <a:endParaRPr lang="en-US"/>
        </a:p>
      </dgm:t>
    </dgm:pt>
    <dgm:pt modelId="{3EC28A82-8D94-44C1-B94E-DE95F7C0E9BE}">
      <dgm:prSet/>
      <dgm:spPr/>
      <dgm:t>
        <a:bodyPr/>
        <a:lstStyle/>
        <a:p>
          <a:r>
            <a:rPr lang="en-US" dirty="0"/>
            <a:t>cd </a:t>
          </a:r>
          <a:r>
            <a:rPr lang="en-US" dirty="0" err="1"/>
            <a:t>orangehrms</a:t>
          </a:r>
          <a:endParaRPr lang="en-US" dirty="0"/>
        </a:p>
      </dgm:t>
    </dgm:pt>
    <dgm:pt modelId="{926C699D-D8EF-4FD7-910F-087993D58AC7}" type="parTrans" cxnId="{4907081E-87AE-41B3-B9F2-9019EEF26851}">
      <dgm:prSet/>
      <dgm:spPr/>
      <dgm:t>
        <a:bodyPr/>
        <a:lstStyle/>
        <a:p>
          <a:endParaRPr lang="en-US"/>
        </a:p>
      </dgm:t>
    </dgm:pt>
    <dgm:pt modelId="{4BBFE50F-D6A0-46E1-8DB0-DBB85676287B}" type="sibTrans" cxnId="{4907081E-87AE-41B3-B9F2-9019EEF26851}">
      <dgm:prSet/>
      <dgm:spPr/>
      <dgm:t>
        <a:bodyPr/>
        <a:lstStyle/>
        <a:p>
          <a:endParaRPr lang="en-US"/>
        </a:p>
      </dgm:t>
    </dgm:pt>
    <dgm:pt modelId="{702FB15E-725C-4834-9C8D-14EA8901960F}">
      <dgm:prSet/>
      <dgm:spPr/>
      <dgm:t>
        <a:bodyPr/>
        <a:lstStyle/>
        <a:p>
          <a:r>
            <a:rPr lang="de-DE" dirty="0"/>
            <a:t>mv orangehrm-4.0.zip /var/www</a:t>
          </a:r>
          <a:endParaRPr lang="en-US" dirty="0"/>
        </a:p>
      </dgm:t>
    </dgm:pt>
    <dgm:pt modelId="{151E4C2F-86BD-49D0-9334-1D42C0EEB4B0}" type="parTrans" cxnId="{6A149C24-B3C7-42CE-BEF3-6607E417CFBA}">
      <dgm:prSet/>
      <dgm:spPr/>
      <dgm:t>
        <a:bodyPr/>
        <a:lstStyle/>
        <a:p>
          <a:endParaRPr lang="en-US"/>
        </a:p>
      </dgm:t>
    </dgm:pt>
    <dgm:pt modelId="{4A2F9F05-60CE-4595-8DFF-8AFDFB9BCDDC}" type="sibTrans" cxnId="{6A149C24-B3C7-42CE-BEF3-6607E417CFBA}">
      <dgm:prSet/>
      <dgm:spPr/>
      <dgm:t>
        <a:bodyPr/>
        <a:lstStyle/>
        <a:p>
          <a:endParaRPr lang="en-US"/>
        </a:p>
      </dgm:t>
    </dgm:pt>
    <dgm:pt modelId="{EAA68518-15BB-4CC5-8613-9F9A6A4F442F}">
      <dgm:prSet/>
      <dgm:spPr/>
      <dgm:t>
        <a:bodyPr/>
        <a:lstStyle/>
        <a:p>
          <a:r>
            <a:rPr lang="de-DE" dirty="0"/>
            <a:t>cd /var/www</a:t>
          </a:r>
          <a:endParaRPr lang="en-US" dirty="0"/>
        </a:p>
      </dgm:t>
    </dgm:pt>
    <dgm:pt modelId="{CB5B9726-C50B-46CB-9AFA-AD1DFBE8FA18}" type="parTrans" cxnId="{D3996611-0D1D-4DF3-B8B6-50DA85A4CDAC}">
      <dgm:prSet/>
      <dgm:spPr/>
      <dgm:t>
        <a:bodyPr/>
        <a:lstStyle/>
        <a:p>
          <a:endParaRPr lang="en-US"/>
        </a:p>
      </dgm:t>
    </dgm:pt>
    <dgm:pt modelId="{0456E931-02DB-4DFB-8117-30F0F99BEF0D}" type="sibTrans" cxnId="{D3996611-0D1D-4DF3-B8B6-50DA85A4CDAC}">
      <dgm:prSet/>
      <dgm:spPr/>
      <dgm:t>
        <a:bodyPr/>
        <a:lstStyle/>
        <a:p>
          <a:endParaRPr lang="en-US"/>
        </a:p>
      </dgm:t>
    </dgm:pt>
    <dgm:pt modelId="{634CAE38-0907-4AD3-8835-B0DE0093D4FA}">
      <dgm:prSet/>
      <dgm:spPr/>
      <dgm:t>
        <a:bodyPr/>
        <a:lstStyle/>
        <a:p>
          <a:r>
            <a:rPr lang="en-US" dirty="0"/>
            <a:t>apt install unzip</a:t>
          </a:r>
        </a:p>
      </dgm:t>
    </dgm:pt>
    <dgm:pt modelId="{0CF65BA6-625B-4819-AFBD-F54E95B70028}" type="parTrans" cxnId="{72E9DCDB-5D5B-49C8-839F-D6A2D1BE7368}">
      <dgm:prSet/>
      <dgm:spPr/>
      <dgm:t>
        <a:bodyPr/>
        <a:lstStyle/>
        <a:p>
          <a:endParaRPr lang="en-US"/>
        </a:p>
      </dgm:t>
    </dgm:pt>
    <dgm:pt modelId="{63402106-BBB2-4DE3-B8C2-15FB6D06B485}" type="sibTrans" cxnId="{72E9DCDB-5D5B-49C8-839F-D6A2D1BE7368}">
      <dgm:prSet/>
      <dgm:spPr/>
      <dgm:t>
        <a:bodyPr/>
        <a:lstStyle/>
        <a:p>
          <a:endParaRPr lang="en-US"/>
        </a:p>
      </dgm:t>
    </dgm:pt>
    <dgm:pt modelId="{8A188B7A-D0D8-4511-8DB5-436ED4BF544D}">
      <dgm:prSet/>
      <dgm:spPr/>
      <dgm:t>
        <a:bodyPr/>
        <a:lstStyle/>
        <a:p>
          <a:r>
            <a:rPr lang="en-US" dirty="0"/>
            <a:t>unzip orangehrm-4.0.zip</a:t>
          </a:r>
        </a:p>
      </dgm:t>
    </dgm:pt>
    <dgm:pt modelId="{8F53A50E-2266-41A8-83ED-9815A84497AC}" type="parTrans" cxnId="{2D306171-B700-4695-A662-B68058794FE2}">
      <dgm:prSet/>
      <dgm:spPr/>
      <dgm:t>
        <a:bodyPr/>
        <a:lstStyle/>
        <a:p>
          <a:endParaRPr lang="en-US"/>
        </a:p>
      </dgm:t>
    </dgm:pt>
    <dgm:pt modelId="{2BD28503-4F43-4C68-9940-AF4F18B5C307}" type="sibTrans" cxnId="{2D306171-B700-4695-A662-B68058794FE2}">
      <dgm:prSet/>
      <dgm:spPr/>
      <dgm:t>
        <a:bodyPr/>
        <a:lstStyle/>
        <a:p>
          <a:endParaRPr lang="en-US"/>
        </a:p>
      </dgm:t>
    </dgm:pt>
    <dgm:pt modelId="{0CCC29A0-DACA-4F33-B88D-A762E6A4AE87}">
      <dgm:prSet/>
      <dgm:spPr/>
      <dgm:t>
        <a:bodyPr/>
        <a:lstStyle/>
        <a:p>
          <a:r>
            <a:rPr lang="en-US" dirty="0"/>
            <a:t>mv orangehrm-4.0 </a:t>
          </a:r>
          <a:r>
            <a:rPr lang="en-US" dirty="0" err="1"/>
            <a:t>orangehrm</a:t>
          </a:r>
          <a:endParaRPr lang="en-US" dirty="0"/>
        </a:p>
      </dgm:t>
    </dgm:pt>
    <dgm:pt modelId="{2508EFCD-5D7F-43F8-88FD-B2D90EB73A46}" type="parTrans" cxnId="{78AB2DD5-09C7-49E3-AC09-E37067BA3618}">
      <dgm:prSet/>
      <dgm:spPr/>
      <dgm:t>
        <a:bodyPr/>
        <a:lstStyle/>
        <a:p>
          <a:endParaRPr lang="en-US"/>
        </a:p>
      </dgm:t>
    </dgm:pt>
    <dgm:pt modelId="{EB4D37CB-52BC-4A53-AFAD-EBD1C5418B5B}" type="sibTrans" cxnId="{78AB2DD5-09C7-49E3-AC09-E37067BA3618}">
      <dgm:prSet/>
      <dgm:spPr/>
      <dgm:t>
        <a:bodyPr/>
        <a:lstStyle/>
        <a:p>
          <a:endParaRPr lang="en-US"/>
        </a:p>
      </dgm:t>
    </dgm:pt>
    <dgm:pt modelId="{165F08D5-CBC3-4612-A1C9-E2E0D21C1681}" type="pres">
      <dgm:prSet presAssocID="{CEC63D36-FCA9-43F5-AF1E-89CE8578E82F}" presName="vert0" presStyleCnt="0">
        <dgm:presLayoutVars>
          <dgm:dir/>
          <dgm:animOne val="branch"/>
          <dgm:animLvl val="lvl"/>
        </dgm:presLayoutVars>
      </dgm:prSet>
      <dgm:spPr/>
    </dgm:pt>
    <dgm:pt modelId="{18260AED-BE9C-44F3-B466-1B03C1E5F4B2}" type="pres">
      <dgm:prSet presAssocID="{88BFE483-09EC-4BB9-B77A-D4777044A5FB}" presName="thickLine" presStyleLbl="alignNode1" presStyleIdx="0" presStyleCnt="8"/>
      <dgm:spPr/>
    </dgm:pt>
    <dgm:pt modelId="{816875D5-A381-4621-BE7D-F45F28AA2F55}" type="pres">
      <dgm:prSet presAssocID="{88BFE483-09EC-4BB9-B77A-D4777044A5FB}" presName="horz1" presStyleCnt="0"/>
      <dgm:spPr/>
    </dgm:pt>
    <dgm:pt modelId="{53B24277-059D-4F0F-BDC2-C41D3BDAF66B}" type="pres">
      <dgm:prSet presAssocID="{88BFE483-09EC-4BB9-B77A-D4777044A5FB}" presName="tx1" presStyleLbl="revTx" presStyleIdx="0" presStyleCnt="8"/>
      <dgm:spPr/>
    </dgm:pt>
    <dgm:pt modelId="{B98BC28D-7CC1-4F7E-8ADF-342FD89D4BB5}" type="pres">
      <dgm:prSet presAssocID="{88BFE483-09EC-4BB9-B77A-D4777044A5FB}" presName="vert1" presStyleCnt="0"/>
      <dgm:spPr/>
    </dgm:pt>
    <dgm:pt modelId="{F14ADB03-8D76-492A-8BC2-9AC6FD19CEF4}" type="pres">
      <dgm:prSet presAssocID="{0B622049-1E7F-448A-BE4C-141344264EF9}" presName="thickLine" presStyleLbl="alignNode1" presStyleIdx="1" presStyleCnt="8"/>
      <dgm:spPr/>
    </dgm:pt>
    <dgm:pt modelId="{81B8AEB1-51F7-4E72-87BD-862CC6493A9A}" type="pres">
      <dgm:prSet presAssocID="{0B622049-1E7F-448A-BE4C-141344264EF9}" presName="horz1" presStyleCnt="0"/>
      <dgm:spPr/>
    </dgm:pt>
    <dgm:pt modelId="{B78FA6F5-4A44-48E4-B0C6-4C2FB1DE5C71}" type="pres">
      <dgm:prSet presAssocID="{0B622049-1E7F-448A-BE4C-141344264EF9}" presName="tx1" presStyleLbl="revTx" presStyleIdx="1" presStyleCnt="8"/>
      <dgm:spPr/>
    </dgm:pt>
    <dgm:pt modelId="{05ACB46F-9A30-456D-BCAE-1BFA90D16762}" type="pres">
      <dgm:prSet presAssocID="{0B622049-1E7F-448A-BE4C-141344264EF9}" presName="vert1" presStyleCnt="0"/>
      <dgm:spPr/>
    </dgm:pt>
    <dgm:pt modelId="{B5F2B1CA-AAF7-422D-AEBF-C1B4E4924D6A}" type="pres">
      <dgm:prSet presAssocID="{3EC28A82-8D94-44C1-B94E-DE95F7C0E9BE}" presName="thickLine" presStyleLbl="alignNode1" presStyleIdx="2" presStyleCnt="8"/>
      <dgm:spPr/>
    </dgm:pt>
    <dgm:pt modelId="{79024D4A-A0E0-4730-AB66-2239844836C2}" type="pres">
      <dgm:prSet presAssocID="{3EC28A82-8D94-44C1-B94E-DE95F7C0E9BE}" presName="horz1" presStyleCnt="0"/>
      <dgm:spPr/>
    </dgm:pt>
    <dgm:pt modelId="{BF29EDB0-078F-4E84-AFB5-7AA99E36F749}" type="pres">
      <dgm:prSet presAssocID="{3EC28A82-8D94-44C1-B94E-DE95F7C0E9BE}" presName="tx1" presStyleLbl="revTx" presStyleIdx="2" presStyleCnt="8"/>
      <dgm:spPr/>
    </dgm:pt>
    <dgm:pt modelId="{90C47B0E-2EF2-4F27-B8E1-AF7466553D89}" type="pres">
      <dgm:prSet presAssocID="{3EC28A82-8D94-44C1-B94E-DE95F7C0E9BE}" presName="vert1" presStyleCnt="0"/>
      <dgm:spPr/>
    </dgm:pt>
    <dgm:pt modelId="{464FBDC9-2835-4F1B-8496-0F45CB600F6E}" type="pres">
      <dgm:prSet presAssocID="{702FB15E-725C-4834-9C8D-14EA8901960F}" presName="thickLine" presStyleLbl="alignNode1" presStyleIdx="3" presStyleCnt="8"/>
      <dgm:spPr/>
    </dgm:pt>
    <dgm:pt modelId="{3F6298DD-671F-43A9-9D8E-925948720D8C}" type="pres">
      <dgm:prSet presAssocID="{702FB15E-725C-4834-9C8D-14EA8901960F}" presName="horz1" presStyleCnt="0"/>
      <dgm:spPr/>
    </dgm:pt>
    <dgm:pt modelId="{6CCCC061-74A8-4301-AE3D-204B9F5E4B86}" type="pres">
      <dgm:prSet presAssocID="{702FB15E-725C-4834-9C8D-14EA8901960F}" presName="tx1" presStyleLbl="revTx" presStyleIdx="3" presStyleCnt="8"/>
      <dgm:spPr/>
    </dgm:pt>
    <dgm:pt modelId="{174D0691-6656-4FCC-86AC-FDFB3A825695}" type="pres">
      <dgm:prSet presAssocID="{702FB15E-725C-4834-9C8D-14EA8901960F}" presName="vert1" presStyleCnt="0"/>
      <dgm:spPr/>
    </dgm:pt>
    <dgm:pt modelId="{6BE3C854-0307-4D97-AA2E-F4780616D0B7}" type="pres">
      <dgm:prSet presAssocID="{EAA68518-15BB-4CC5-8613-9F9A6A4F442F}" presName="thickLine" presStyleLbl="alignNode1" presStyleIdx="4" presStyleCnt="8"/>
      <dgm:spPr/>
    </dgm:pt>
    <dgm:pt modelId="{26D985FF-5A88-416E-A91A-A221C40723AD}" type="pres">
      <dgm:prSet presAssocID="{EAA68518-15BB-4CC5-8613-9F9A6A4F442F}" presName="horz1" presStyleCnt="0"/>
      <dgm:spPr/>
    </dgm:pt>
    <dgm:pt modelId="{71A357E4-FF3C-442F-9C76-6F434D4561D8}" type="pres">
      <dgm:prSet presAssocID="{EAA68518-15BB-4CC5-8613-9F9A6A4F442F}" presName="tx1" presStyleLbl="revTx" presStyleIdx="4" presStyleCnt="8"/>
      <dgm:spPr/>
    </dgm:pt>
    <dgm:pt modelId="{3386F2DD-8649-4BA8-944C-286F518F41D3}" type="pres">
      <dgm:prSet presAssocID="{EAA68518-15BB-4CC5-8613-9F9A6A4F442F}" presName="vert1" presStyleCnt="0"/>
      <dgm:spPr/>
    </dgm:pt>
    <dgm:pt modelId="{7806C6C2-350C-4F99-9BCD-C1061457475F}" type="pres">
      <dgm:prSet presAssocID="{634CAE38-0907-4AD3-8835-B0DE0093D4FA}" presName="thickLine" presStyleLbl="alignNode1" presStyleIdx="5" presStyleCnt="8"/>
      <dgm:spPr/>
    </dgm:pt>
    <dgm:pt modelId="{89D47BFB-2C15-4A05-B191-731F5934483F}" type="pres">
      <dgm:prSet presAssocID="{634CAE38-0907-4AD3-8835-B0DE0093D4FA}" presName="horz1" presStyleCnt="0"/>
      <dgm:spPr/>
    </dgm:pt>
    <dgm:pt modelId="{E39C23E7-0342-46C9-824F-11B8B9CE75AA}" type="pres">
      <dgm:prSet presAssocID="{634CAE38-0907-4AD3-8835-B0DE0093D4FA}" presName="tx1" presStyleLbl="revTx" presStyleIdx="5" presStyleCnt="8"/>
      <dgm:spPr/>
    </dgm:pt>
    <dgm:pt modelId="{EB945415-40C4-42C0-82B6-0E6359203FCE}" type="pres">
      <dgm:prSet presAssocID="{634CAE38-0907-4AD3-8835-B0DE0093D4FA}" presName="vert1" presStyleCnt="0"/>
      <dgm:spPr/>
    </dgm:pt>
    <dgm:pt modelId="{B3EE047C-52F2-4603-9F7F-6AF63BCCE291}" type="pres">
      <dgm:prSet presAssocID="{8A188B7A-D0D8-4511-8DB5-436ED4BF544D}" presName="thickLine" presStyleLbl="alignNode1" presStyleIdx="6" presStyleCnt="8"/>
      <dgm:spPr/>
    </dgm:pt>
    <dgm:pt modelId="{66D49B56-23A6-4E38-99F0-CD0CF3102CC8}" type="pres">
      <dgm:prSet presAssocID="{8A188B7A-D0D8-4511-8DB5-436ED4BF544D}" presName="horz1" presStyleCnt="0"/>
      <dgm:spPr/>
    </dgm:pt>
    <dgm:pt modelId="{2010A9E4-E042-42CF-8810-0230BD9F9D3E}" type="pres">
      <dgm:prSet presAssocID="{8A188B7A-D0D8-4511-8DB5-436ED4BF544D}" presName="tx1" presStyleLbl="revTx" presStyleIdx="6" presStyleCnt="8"/>
      <dgm:spPr/>
    </dgm:pt>
    <dgm:pt modelId="{5F14364A-C2DC-4919-8917-D8DD368AE1FF}" type="pres">
      <dgm:prSet presAssocID="{8A188B7A-D0D8-4511-8DB5-436ED4BF544D}" presName="vert1" presStyleCnt="0"/>
      <dgm:spPr/>
    </dgm:pt>
    <dgm:pt modelId="{D597F2AC-1FAC-4FB8-8111-D38ED9E75690}" type="pres">
      <dgm:prSet presAssocID="{0CCC29A0-DACA-4F33-B88D-A762E6A4AE87}" presName="thickLine" presStyleLbl="alignNode1" presStyleIdx="7" presStyleCnt="8"/>
      <dgm:spPr/>
    </dgm:pt>
    <dgm:pt modelId="{E8DE6424-180C-4550-96FB-A541CF59279A}" type="pres">
      <dgm:prSet presAssocID="{0CCC29A0-DACA-4F33-B88D-A762E6A4AE87}" presName="horz1" presStyleCnt="0"/>
      <dgm:spPr/>
    </dgm:pt>
    <dgm:pt modelId="{3BE260E6-6ACA-4FAB-B7CB-0944C10E784C}" type="pres">
      <dgm:prSet presAssocID="{0CCC29A0-DACA-4F33-B88D-A762E6A4AE87}" presName="tx1" presStyleLbl="revTx" presStyleIdx="7" presStyleCnt="8"/>
      <dgm:spPr/>
    </dgm:pt>
    <dgm:pt modelId="{3BB81DB4-D4D5-41E2-AC2E-D2A6B3E251FC}" type="pres">
      <dgm:prSet presAssocID="{0CCC29A0-DACA-4F33-B88D-A762E6A4AE87}" presName="vert1" presStyleCnt="0"/>
      <dgm:spPr/>
    </dgm:pt>
  </dgm:ptLst>
  <dgm:cxnLst>
    <dgm:cxn modelId="{D3996611-0D1D-4DF3-B8B6-50DA85A4CDAC}" srcId="{CEC63D36-FCA9-43F5-AF1E-89CE8578E82F}" destId="{EAA68518-15BB-4CC5-8613-9F9A6A4F442F}" srcOrd="4" destOrd="0" parTransId="{CB5B9726-C50B-46CB-9AFA-AD1DFBE8FA18}" sibTransId="{0456E931-02DB-4DFB-8117-30F0F99BEF0D}"/>
    <dgm:cxn modelId="{4907081E-87AE-41B3-B9F2-9019EEF26851}" srcId="{CEC63D36-FCA9-43F5-AF1E-89CE8578E82F}" destId="{3EC28A82-8D94-44C1-B94E-DE95F7C0E9BE}" srcOrd="2" destOrd="0" parTransId="{926C699D-D8EF-4FD7-910F-087993D58AC7}" sibTransId="{4BBFE50F-D6A0-46E1-8DB0-DBB85676287B}"/>
    <dgm:cxn modelId="{6A149C24-B3C7-42CE-BEF3-6607E417CFBA}" srcId="{CEC63D36-FCA9-43F5-AF1E-89CE8578E82F}" destId="{702FB15E-725C-4834-9C8D-14EA8901960F}" srcOrd="3" destOrd="0" parTransId="{151E4C2F-86BD-49D0-9334-1D42C0EEB4B0}" sibTransId="{4A2F9F05-60CE-4595-8DFF-8AFDFB9BCDDC}"/>
    <dgm:cxn modelId="{2535E33C-6BF6-46FC-B091-FBDF03F29479}" srcId="{CEC63D36-FCA9-43F5-AF1E-89CE8578E82F}" destId="{0B622049-1E7F-448A-BE4C-141344264EF9}" srcOrd="1" destOrd="0" parTransId="{336B16D3-DB56-44AB-8DB1-494D4B64161D}" sibTransId="{F731A33D-7EF3-4DE7-B29E-1ECD1FA8CFEF}"/>
    <dgm:cxn modelId="{EC9C183E-E79B-4429-AE2B-436AE58DF987}" type="presOf" srcId="{0B622049-1E7F-448A-BE4C-141344264EF9}" destId="{B78FA6F5-4A44-48E4-B0C6-4C2FB1DE5C71}" srcOrd="0" destOrd="0" presId="urn:microsoft.com/office/officeart/2008/layout/LinedList"/>
    <dgm:cxn modelId="{7E009341-33AD-474E-A2AD-753F2D13792D}" type="presOf" srcId="{8A188B7A-D0D8-4511-8DB5-436ED4BF544D}" destId="{2010A9E4-E042-42CF-8810-0230BD9F9D3E}" srcOrd="0" destOrd="0" presId="urn:microsoft.com/office/officeart/2008/layout/LinedList"/>
    <dgm:cxn modelId="{5EB53942-C33F-4428-995A-CA44E11F759C}" type="presOf" srcId="{634CAE38-0907-4AD3-8835-B0DE0093D4FA}" destId="{E39C23E7-0342-46C9-824F-11B8B9CE75AA}" srcOrd="0" destOrd="0" presId="urn:microsoft.com/office/officeart/2008/layout/LinedList"/>
    <dgm:cxn modelId="{2D306171-B700-4695-A662-B68058794FE2}" srcId="{CEC63D36-FCA9-43F5-AF1E-89CE8578E82F}" destId="{8A188B7A-D0D8-4511-8DB5-436ED4BF544D}" srcOrd="6" destOrd="0" parTransId="{8F53A50E-2266-41A8-83ED-9815A84497AC}" sibTransId="{2BD28503-4F43-4C68-9940-AF4F18B5C307}"/>
    <dgm:cxn modelId="{9893248A-D6E8-4973-9766-C0D015BAB9ED}" type="presOf" srcId="{3EC28A82-8D94-44C1-B94E-DE95F7C0E9BE}" destId="{BF29EDB0-078F-4E84-AFB5-7AA99E36F749}" srcOrd="0" destOrd="0" presId="urn:microsoft.com/office/officeart/2008/layout/LinedList"/>
    <dgm:cxn modelId="{034BAB8B-0116-4A8D-B61B-94201D413A3D}" type="presOf" srcId="{EAA68518-15BB-4CC5-8613-9F9A6A4F442F}" destId="{71A357E4-FF3C-442F-9C76-6F434D4561D8}" srcOrd="0" destOrd="0" presId="urn:microsoft.com/office/officeart/2008/layout/LinedList"/>
    <dgm:cxn modelId="{891046C0-A148-45E7-A583-702C43138661}" type="presOf" srcId="{702FB15E-725C-4834-9C8D-14EA8901960F}" destId="{6CCCC061-74A8-4301-AE3D-204B9F5E4B86}" srcOrd="0" destOrd="0" presId="urn:microsoft.com/office/officeart/2008/layout/LinedList"/>
    <dgm:cxn modelId="{F6F1DDC0-0008-48D6-B422-2BFB9836FF82}" type="presOf" srcId="{0CCC29A0-DACA-4F33-B88D-A762E6A4AE87}" destId="{3BE260E6-6ACA-4FAB-B7CB-0944C10E784C}" srcOrd="0" destOrd="0" presId="urn:microsoft.com/office/officeart/2008/layout/LinedList"/>
    <dgm:cxn modelId="{2B55D8C1-9609-47E0-A83B-AEFDF64D29B0}" type="presOf" srcId="{88BFE483-09EC-4BB9-B77A-D4777044A5FB}" destId="{53B24277-059D-4F0F-BDC2-C41D3BDAF66B}" srcOrd="0" destOrd="0" presId="urn:microsoft.com/office/officeart/2008/layout/LinedList"/>
    <dgm:cxn modelId="{78AB2DD5-09C7-49E3-AC09-E37067BA3618}" srcId="{CEC63D36-FCA9-43F5-AF1E-89CE8578E82F}" destId="{0CCC29A0-DACA-4F33-B88D-A762E6A4AE87}" srcOrd="7" destOrd="0" parTransId="{2508EFCD-5D7F-43F8-88FD-B2D90EB73A46}" sibTransId="{EB4D37CB-52BC-4A53-AFAD-EBD1C5418B5B}"/>
    <dgm:cxn modelId="{BA19D8D8-0D69-4F78-9CC5-50690F74435A}" type="presOf" srcId="{CEC63D36-FCA9-43F5-AF1E-89CE8578E82F}" destId="{165F08D5-CBC3-4612-A1C9-E2E0D21C1681}" srcOrd="0" destOrd="0" presId="urn:microsoft.com/office/officeart/2008/layout/LinedList"/>
    <dgm:cxn modelId="{72E9DCDB-5D5B-49C8-839F-D6A2D1BE7368}" srcId="{CEC63D36-FCA9-43F5-AF1E-89CE8578E82F}" destId="{634CAE38-0907-4AD3-8835-B0DE0093D4FA}" srcOrd="5" destOrd="0" parTransId="{0CF65BA6-625B-4819-AFBD-F54E95B70028}" sibTransId="{63402106-BBB2-4DE3-B8C2-15FB6D06B485}"/>
    <dgm:cxn modelId="{659D2EF5-54CD-4BFC-AE49-144A84A45CC0}" srcId="{CEC63D36-FCA9-43F5-AF1E-89CE8578E82F}" destId="{88BFE483-09EC-4BB9-B77A-D4777044A5FB}" srcOrd="0" destOrd="0" parTransId="{3635224C-1903-4784-8B60-2C9FA71B86D9}" sibTransId="{B555D9BA-BDF2-4E72-9FEA-92B1257F10CF}"/>
    <dgm:cxn modelId="{71614CE3-018C-49D4-BEC5-A82890E5AA86}" type="presParOf" srcId="{165F08D5-CBC3-4612-A1C9-E2E0D21C1681}" destId="{18260AED-BE9C-44F3-B466-1B03C1E5F4B2}" srcOrd="0" destOrd="0" presId="urn:microsoft.com/office/officeart/2008/layout/LinedList"/>
    <dgm:cxn modelId="{626A7C0D-6096-4E09-995E-F8AC556540F6}" type="presParOf" srcId="{165F08D5-CBC3-4612-A1C9-E2E0D21C1681}" destId="{816875D5-A381-4621-BE7D-F45F28AA2F55}" srcOrd="1" destOrd="0" presId="urn:microsoft.com/office/officeart/2008/layout/LinedList"/>
    <dgm:cxn modelId="{8FE7993D-1885-47A2-8A62-1C3766FB0BF4}" type="presParOf" srcId="{816875D5-A381-4621-BE7D-F45F28AA2F55}" destId="{53B24277-059D-4F0F-BDC2-C41D3BDAF66B}" srcOrd="0" destOrd="0" presId="urn:microsoft.com/office/officeart/2008/layout/LinedList"/>
    <dgm:cxn modelId="{6791A3A2-64BB-4E1C-813A-D8F27CEF0C54}" type="presParOf" srcId="{816875D5-A381-4621-BE7D-F45F28AA2F55}" destId="{B98BC28D-7CC1-4F7E-8ADF-342FD89D4BB5}" srcOrd="1" destOrd="0" presId="urn:microsoft.com/office/officeart/2008/layout/LinedList"/>
    <dgm:cxn modelId="{1EE8DDC2-BC34-46E8-8812-13EB12FEB85C}" type="presParOf" srcId="{165F08D5-CBC3-4612-A1C9-E2E0D21C1681}" destId="{F14ADB03-8D76-492A-8BC2-9AC6FD19CEF4}" srcOrd="2" destOrd="0" presId="urn:microsoft.com/office/officeart/2008/layout/LinedList"/>
    <dgm:cxn modelId="{9C3FA006-85E9-4A9E-B33F-EBDF22652483}" type="presParOf" srcId="{165F08D5-CBC3-4612-A1C9-E2E0D21C1681}" destId="{81B8AEB1-51F7-4E72-87BD-862CC6493A9A}" srcOrd="3" destOrd="0" presId="urn:microsoft.com/office/officeart/2008/layout/LinedList"/>
    <dgm:cxn modelId="{41EA9AED-81EB-47F4-B278-7B801FBB9D27}" type="presParOf" srcId="{81B8AEB1-51F7-4E72-87BD-862CC6493A9A}" destId="{B78FA6F5-4A44-48E4-B0C6-4C2FB1DE5C71}" srcOrd="0" destOrd="0" presId="urn:microsoft.com/office/officeart/2008/layout/LinedList"/>
    <dgm:cxn modelId="{CC725573-9504-42E9-A629-C7033E3A1CCD}" type="presParOf" srcId="{81B8AEB1-51F7-4E72-87BD-862CC6493A9A}" destId="{05ACB46F-9A30-456D-BCAE-1BFA90D16762}" srcOrd="1" destOrd="0" presId="urn:microsoft.com/office/officeart/2008/layout/LinedList"/>
    <dgm:cxn modelId="{7FE1B5A5-10A6-449B-85DF-5A529833BBFA}" type="presParOf" srcId="{165F08D5-CBC3-4612-A1C9-E2E0D21C1681}" destId="{B5F2B1CA-AAF7-422D-AEBF-C1B4E4924D6A}" srcOrd="4" destOrd="0" presId="urn:microsoft.com/office/officeart/2008/layout/LinedList"/>
    <dgm:cxn modelId="{1A67D22F-36F1-4DD4-B27D-463269E28278}" type="presParOf" srcId="{165F08D5-CBC3-4612-A1C9-E2E0D21C1681}" destId="{79024D4A-A0E0-4730-AB66-2239844836C2}" srcOrd="5" destOrd="0" presId="urn:microsoft.com/office/officeart/2008/layout/LinedList"/>
    <dgm:cxn modelId="{C164DD8B-7648-4687-BC08-6C2C9F751D00}" type="presParOf" srcId="{79024D4A-A0E0-4730-AB66-2239844836C2}" destId="{BF29EDB0-078F-4E84-AFB5-7AA99E36F749}" srcOrd="0" destOrd="0" presId="urn:microsoft.com/office/officeart/2008/layout/LinedList"/>
    <dgm:cxn modelId="{7180E4D7-110F-42D2-95DB-5AA02717DF37}" type="presParOf" srcId="{79024D4A-A0E0-4730-AB66-2239844836C2}" destId="{90C47B0E-2EF2-4F27-B8E1-AF7466553D89}" srcOrd="1" destOrd="0" presId="urn:microsoft.com/office/officeart/2008/layout/LinedList"/>
    <dgm:cxn modelId="{7F21F8B5-842E-4791-85C5-0CFE4D11A356}" type="presParOf" srcId="{165F08D5-CBC3-4612-A1C9-E2E0D21C1681}" destId="{464FBDC9-2835-4F1B-8496-0F45CB600F6E}" srcOrd="6" destOrd="0" presId="urn:microsoft.com/office/officeart/2008/layout/LinedList"/>
    <dgm:cxn modelId="{C61D04F1-DB2C-4CC3-A3DA-3B26358F4F9E}" type="presParOf" srcId="{165F08D5-CBC3-4612-A1C9-E2E0D21C1681}" destId="{3F6298DD-671F-43A9-9D8E-925948720D8C}" srcOrd="7" destOrd="0" presId="urn:microsoft.com/office/officeart/2008/layout/LinedList"/>
    <dgm:cxn modelId="{92B571B1-28F5-4A16-B368-ADEF79253A13}" type="presParOf" srcId="{3F6298DD-671F-43A9-9D8E-925948720D8C}" destId="{6CCCC061-74A8-4301-AE3D-204B9F5E4B86}" srcOrd="0" destOrd="0" presId="urn:microsoft.com/office/officeart/2008/layout/LinedList"/>
    <dgm:cxn modelId="{2132969F-8BF1-4753-A882-D4145AE2A8A8}" type="presParOf" srcId="{3F6298DD-671F-43A9-9D8E-925948720D8C}" destId="{174D0691-6656-4FCC-86AC-FDFB3A825695}" srcOrd="1" destOrd="0" presId="urn:microsoft.com/office/officeart/2008/layout/LinedList"/>
    <dgm:cxn modelId="{429F4D15-DBB2-4368-959D-83D6A709D34F}" type="presParOf" srcId="{165F08D5-CBC3-4612-A1C9-E2E0D21C1681}" destId="{6BE3C854-0307-4D97-AA2E-F4780616D0B7}" srcOrd="8" destOrd="0" presId="urn:microsoft.com/office/officeart/2008/layout/LinedList"/>
    <dgm:cxn modelId="{F56C975A-3BED-4BA3-AC7D-D1B1012D010D}" type="presParOf" srcId="{165F08D5-CBC3-4612-A1C9-E2E0D21C1681}" destId="{26D985FF-5A88-416E-A91A-A221C40723AD}" srcOrd="9" destOrd="0" presId="urn:microsoft.com/office/officeart/2008/layout/LinedList"/>
    <dgm:cxn modelId="{3A21581B-22AD-4565-A89D-A08836D2D108}" type="presParOf" srcId="{26D985FF-5A88-416E-A91A-A221C40723AD}" destId="{71A357E4-FF3C-442F-9C76-6F434D4561D8}" srcOrd="0" destOrd="0" presId="urn:microsoft.com/office/officeart/2008/layout/LinedList"/>
    <dgm:cxn modelId="{974D28D4-DDA0-4694-BF5D-15ADA4251E01}" type="presParOf" srcId="{26D985FF-5A88-416E-A91A-A221C40723AD}" destId="{3386F2DD-8649-4BA8-944C-286F518F41D3}" srcOrd="1" destOrd="0" presId="urn:microsoft.com/office/officeart/2008/layout/LinedList"/>
    <dgm:cxn modelId="{77048018-DE12-46D2-A42B-B742D8A718AC}" type="presParOf" srcId="{165F08D5-CBC3-4612-A1C9-E2E0D21C1681}" destId="{7806C6C2-350C-4F99-9BCD-C1061457475F}" srcOrd="10" destOrd="0" presId="urn:microsoft.com/office/officeart/2008/layout/LinedList"/>
    <dgm:cxn modelId="{F17055A5-1B97-4DFF-BBDE-0DE2CD965668}" type="presParOf" srcId="{165F08D5-CBC3-4612-A1C9-E2E0D21C1681}" destId="{89D47BFB-2C15-4A05-B191-731F5934483F}" srcOrd="11" destOrd="0" presId="urn:microsoft.com/office/officeart/2008/layout/LinedList"/>
    <dgm:cxn modelId="{930CA130-AB78-4BA5-AFF6-1CD037514728}" type="presParOf" srcId="{89D47BFB-2C15-4A05-B191-731F5934483F}" destId="{E39C23E7-0342-46C9-824F-11B8B9CE75AA}" srcOrd="0" destOrd="0" presId="urn:microsoft.com/office/officeart/2008/layout/LinedList"/>
    <dgm:cxn modelId="{A516D49B-221B-4E26-9F1D-C65DBD9D3108}" type="presParOf" srcId="{89D47BFB-2C15-4A05-B191-731F5934483F}" destId="{EB945415-40C4-42C0-82B6-0E6359203FCE}" srcOrd="1" destOrd="0" presId="urn:microsoft.com/office/officeart/2008/layout/LinedList"/>
    <dgm:cxn modelId="{C0AEBC13-E25B-4750-AC00-570CC63CDB1E}" type="presParOf" srcId="{165F08D5-CBC3-4612-A1C9-E2E0D21C1681}" destId="{B3EE047C-52F2-4603-9F7F-6AF63BCCE291}" srcOrd="12" destOrd="0" presId="urn:microsoft.com/office/officeart/2008/layout/LinedList"/>
    <dgm:cxn modelId="{0EBA1FE1-11B3-4CA9-8384-E03CF3B2404A}" type="presParOf" srcId="{165F08D5-CBC3-4612-A1C9-E2E0D21C1681}" destId="{66D49B56-23A6-4E38-99F0-CD0CF3102CC8}" srcOrd="13" destOrd="0" presId="urn:microsoft.com/office/officeart/2008/layout/LinedList"/>
    <dgm:cxn modelId="{D307CB45-E14F-42F5-9041-C2014F9294E1}" type="presParOf" srcId="{66D49B56-23A6-4E38-99F0-CD0CF3102CC8}" destId="{2010A9E4-E042-42CF-8810-0230BD9F9D3E}" srcOrd="0" destOrd="0" presId="urn:microsoft.com/office/officeart/2008/layout/LinedList"/>
    <dgm:cxn modelId="{5F77AEC2-3A0B-47EF-8BFC-7D8F38FF5532}" type="presParOf" srcId="{66D49B56-23A6-4E38-99F0-CD0CF3102CC8}" destId="{5F14364A-C2DC-4919-8917-D8DD368AE1FF}" srcOrd="1" destOrd="0" presId="urn:microsoft.com/office/officeart/2008/layout/LinedList"/>
    <dgm:cxn modelId="{6BA2090C-0588-490E-818B-8F4FC28BC848}" type="presParOf" srcId="{165F08D5-CBC3-4612-A1C9-E2E0D21C1681}" destId="{D597F2AC-1FAC-4FB8-8111-D38ED9E75690}" srcOrd="14" destOrd="0" presId="urn:microsoft.com/office/officeart/2008/layout/LinedList"/>
    <dgm:cxn modelId="{48F8CEB5-3715-40F6-AD57-8EB0B5336EA8}" type="presParOf" srcId="{165F08D5-CBC3-4612-A1C9-E2E0D21C1681}" destId="{E8DE6424-180C-4550-96FB-A541CF59279A}" srcOrd="15" destOrd="0" presId="urn:microsoft.com/office/officeart/2008/layout/LinedList"/>
    <dgm:cxn modelId="{AB1CBF74-7BFE-4AA2-BB00-49BB6F2537C1}" type="presParOf" srcId="{E8DE6424-180C-4550-96FB-A541CF59279A}" destId="{3BE260E6-6ACA-4FAB-B7CB-0944C10E784C}" srcOrd="0" destOrd="0" presId="urn:microsoft.com/office/officeart/2008/layout/LinedList"/>
    <dgm:cxn modelId="{084F6B07-B74F-4A4E-A080-8D60041151AE}" type="presParOf" srcId="{E8DE6424-180C-4550-96FB-A541CF59279A}" destId="{3BB81DB4-D4D5-41E2-AC2E-D2A6B3E251F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F0F130-17C8-478B-91F6-4C5E63447F9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9152B92-4F2B-4D35-BE5A-EB52D00667E2}">
      <dgm:prSet/>
      <dgm:spPr/>
      <dgm:t>
        <a:bodyPr/>
        <a:lstStyle/>
        <a:p>
          <a:r>
            <a:rPr lang="pt-BR"/>
            <a:t>Need to change the Apache2 permission</a:t>
          </a:r>
          <a:endParaRPr lang="en-US"/>
        </a:p>
      </dgm:t>
    </dgm:pt>
    <dgm:pt modelId="{06795BD1-01D4-4EAD-9146-8CE544D37456}" type="parTrans" cxnId="{5F4193DA-1C8F-4353-9245-93F749AE3B93}">
      <dgm:prSet/>
      <dgm:spPr/>
      <dgm:t>
        <a:bodyPr/>
        <a:lstStyle/>
        <a:p>
          <a:endParaRPr lang="en-US"/>
        </a:p>
      </dgm:t>
    </dgm:pt>
    <dgm:pt modelId="{D12CCAE9-051D-4C08-B3B2-FAF11991473F}" type="sibTrans" cxnId="{5F4193DA-1C8F-4353-9245-93F749AE3B93}">
      <dgm:prSet/>
      <dgm:spPr/>
      <dgm:t>
        <a:bodyPr/>
        <a:lstStyle/>
        <a:p>
          <a:endParaRPr lang="en-US"/>
        </a:p>
      </dgm:t>
    </dgm:pt>
    <dgm:pt modelId="{018AF857-9044-41BA-B778-87889147D79B}">
      <dgm:prSet/>
      <dgm:spPr/>
      <dgm:t>
        <a:bodyPr/>
        <a:lstStyle/>
        <a:p>
          <a:r>
            <a:rPr lang="pt-BR" dirty="0"/>
            <a:t>chown -R www-data:www-data /var/www/orangehrm/</a:t>
          </a:r>
          <a:endParaRPr lang="en-US" dirty="0"/>
        </a:p>
      </dgm:t>
    </dgm:pt>
    <dgm:pt modelId="{59751EC1-2333-45FE-B2DD-E5BD48A796BE}" type="parTrans" cxnId="{50320637-535B-4288-B6F3-29723F3072AC}">
      <dgm:prSet/>
      <dgm:spPr/>
      <dgm:t>
        <a:bodyPr/>
        <a:lstStyle/>
        <a:p>
          <a:endParaRPr lang="en-US"/>
        </a:p>
      </dgm:t>
    </dgm:pt>
    <dgm:pt modelId="{72EC0C2B-609D-441A-AEBD-9A14F3E2C62B}" type="sibTrans" cxnId="{50320637-535B-4288-B6F3-29723F3072AC}">
      <dgm:prSet/>
      <dgm:spPr/>
      <dgm:t>
        <a:bodyPr/>
        <a:lstStyle/>
        <a:p>
          <a:endParaRPr lang="en-US"/>
        </a:p>
      </dgm:t>
    </dgm:pt>
    <dgm:pt modelId="{B7BC4509-228D-4B7B-8F76-1E529E1DCD7D}">
      <dgm:prSet/>
      <dgm:spPr/>
      <dgm:t>
        <a:bodyPr/>
        <a:lstStyle/>
        <a:p>
          <a:r>
            <a:rPr lang="pt-BR" dirty="0"/>
            <a:t>chmod -R 755 /var/www/orangehrm/</a:t>
          </a:r>
          <a:endParaRPr lang="en-US" dirty="0"/>
        </a:p>
      </dgm:t>
    </dgm:pt>
    <dgm:pt modelId="{C9F096F7-87DD-4FFC-8D8C-9CC0140EDBF1}" type="parTrans" cxnId="{551C6C72-C1D1-45E4-8157-23D1E1061F7C}">
      <dgm:prSet/>
      <dgm:spPr/>
      <dgm:t>
        <a:bodyPr/>
        <a:lstStyle/>
        <a:p>
          <a:endParaRPr lang="en-US"/>
        </a:p>
      </dgm:t>
    </dgm:pt>
    <dgm:pt modelId="{0D760AA7-5BBB-4999-BC59-666AC398E315}" type="sibTrans" cxnId="{551C6C72-C1D1-45E4-8157-23D1E1061F7C}">
      <dgm:prSet/>
      <dgm:spPr/>
      <dgm:t>
        <a:bodyPr/>
        <a:lstStyle/>
        <a:p>
          <a:endParaRPr lang="en-US"/>
        </a:p>
      </dgm:t>
    </dgm:pt>
    <dgm:pt modelId="{EB831673-2D14-4B28-AADF-0053AE50252B}">
      <dgm:prSet/>
      <dgm:spPr/>
      <dgm:t>
        <a:bodyPr/>
        <a:lstStyle/>
        <a:p>
          <a:r>
            <a:rPr lang="fr-FR" dirty="0"/>
            <a:t>vi /</a:t>
          </a:r>
          <a:r>
            <a:rPr lang="fr-FR" dirty="0" err="1"/>
            <a:t>etc</a:t>
          </a:r>
          <a:r>
            <a:rPr lang="fr-FR" dirty="0"/>
            <a:t>/apache2/sites-</a:t>
          </a:r>
          <a:r>
            <a:rPr lang="fr-FR" dirty="0" err="1"/>
            <a:t>available</a:t>
          </a:r>
          <a:r>
            <a:rPr lang="fr-FR" dirty="0"/>
            <a:t>/</a:t>
          </a:r>
          <a:r>
            <a:rPr lang="fr-FR" dirty="0" err="1"/>
            <a:t>orangehrm.conf</a:t>
          </a:r>
          <a:endParaRPr lang="en-US" dirty="0"/>
        </a:p>
      </dgm:t>
    </dgm:pt>
    <dgm:pt modelId="{69E110B7-990D-4F82-BBCE-8BE3E2CE11E6}" type="parTrans" cxnId="{6C4C49B0-926F-4687-B25B-B3953ECBEFE6}">
      <dgm:prSet/>
      <dgm:spPr/>
      <dgm:t>
        <a:bodyPr/>
        <a:lstStyle/>
        <a:p>
          <a:endParaRPr lang="en-US"/>
        </a:p>
      </dgm:t>
    </dgm:pt>
    <dgm:pt modelId="{1AD7A504-3181-4093-82A2-75E5546A9F73}" type="sibTrans" cxnId="{6C4C49B0-926F-4687-B25B-B3953ECBEFE6}">
      <dgm:prSet/>
      <dgm:spPr/>
      <dgm:t>
        <a:bodyPr/>
        <a:lstStyle/>
        <a:p>
          <a:endParaRPr lang="en-US"/>
        </a:p>
      </dgm:t>
    </dgm:pt>
    <dgm:pt modelId="{1C0D2790-FE9A-4A6E-989B-5A67E8D2CE61}" type="pres">
      <dgm:prSet presAssocID="{0CF0F130-17C8-478B-91F6-4C5E63447F9D}" presName="linear" presStyleCnt="0">
        <dgm:presLayoutVars>
          <dgm:animLvl val="lvl"/>
          <dgm:resizeHandles val="exact"/>
        </dgm:presLayoutVars>
      </dgm:prSet>
      <dgm:spPr/>
    </dgm:pt>
    <dgm:pt modelId="{E94ABE12-EB2F-4885-AF7B-9752235F9497}" type="pres">
      <dgm:prSet presAssocID="{09152B92-4F2B-4D35-BE5A-EB52D00667E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37B6D05-4314-4E60-B9EA-3AD2AAF40919}" type="pres">
      <dgm:prSet presAssocID="{D12CCAE9-051D-4C08-B3B2-FAF11991473F}" presName="spacer" presStyleCnt="0"/>
      <dgm:spPr/>
    </dgm:pt>
    <dgm:pt modelId="{02238916-6D2D-4427-9796-6A3548B6E39F}" type="pres">
      <dgm:prSet presAssocID="{018AF857-9044-41BA-B778-87889147D79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6FA0120-E87F-4B46-B056-23FBD366EB10}" type="pres">
      <dgm:prSet presAssocID="{72EC0C2B-609D-441A-AEBD-9A14F3E2C62B}" presName="spacer" presStyleCnt="0"/>
      <dgm:spPr/>
    </dgm:pt>
    <dgm:pt modelId="{568C386B-6CA3-4D2B-9822-FBDFB1854BA8}" type="pres">
      <dgm:prSet presAssocID="{B7BC4509-228D-4B7B-8F76-1E529E1DCD7D}" presName="parentText" presStyleLbl="node1" presStyleIdx="2" presStyleCnt="4" custLinFactNeighborX="233" custLinFactNeighborY="-50140">
        <dgm:presLayoutVars>
          <dgm:chMax val="0"/>
          <dgm:bulletEnabled val="1"/>
        </dgm:presLayoutVars>
      </dgm:prSet>
      <dgm:spPr/>
    </dgm:pt>
    <dgm:pt modelId="{4439FA3F-E394-49EC-8B93-0A37CE893FCD}" type="pres">
      <dgm:prSet presAssocID="{0D760AA7-5BBB-4999-BC59-666AC398E315}" presName="spacer" presStyleCnt="0"/>
      <dgm:spPr/>
    </dgm:pt>
    <dgm:pt modelId="{BE01277B-8EC9-464B-8B49-61243D073C61}" type="pres">
      <dgm:prSet presAssocID="{EB831673-2D14-4B28-AADF-0053AE50252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0320637-535B-4288-B6F3-29723F3072AC}" srcId="{0CF0F130-17C8-478B-91F6-4C5E63447F9D}" destId="{018AF857-9044-41BA-B778-87889147D79B}" srcOrd="1" destOrd="0" parTransId="{59751EC1-2333-45FE-B2DD-E5BD48A796BE}" sibTransId="{72EC0C2B-609D-441A-AEBD-9A14F3E2C62B}"/>
    <dgm:cxn modelId="{551C6C72-C1D1-45E4-8157-23D1E1061F7C}" srcId="{0CF0F130-17C8-478B-91F6-4C5E63447F9D}" destId="{B7BC4509-228D-4B7B-8F76-1E529E1DCD7D}" srcOrd="2" destOrd="0" parTransId="{C9F096F7-87DD-4FFC-8D8C-9CC0140EDBF1}" sibTransId="{0D760AA7-5BBB-4999-BC59-666AC398E315}"/>
    <dgm:cxn modelId="{D9220EA9-FAD9-42C3-A143-DCB234D26497}" type="presOf" srcId="{B7BC4509-228D-4B7B-8F76-1E529E1DCD7D}" destId="{568C386B-6CA3-4D2B-9822-FBDFB1854BA8}" srcOrd="0" destOrd="0" presId="urn:microsoft.com/office/officeart/2005/8/layout/vList2"/>
    <dgm:cxn modelId="{C9EF5DAF-9820-4962-BB3B-428D22B63C2A}" type="presOf" srcId="{0CF0F130-17C8-478B-91F6-4C5E63447F9D}" destId="{1C0D2790-FE9A-4A6E-989B-5A67E8D2CE61}" srcOrd="0" destOrd="0" presId="urn:microsoft.com/office/officeart/2005/8/layout/vList2"/>
    <dgm:cxn modelId="{6C4C49B0-926F-4687-B25B-B3953ECBEFE6}" srcId="{0CF0F130-17C8-478B-91F6-4C5E63447F9D}" destId="{EB831673-2D14-4B28-AADF-0053AE50252B}" srcOrd="3" destOrd="0" parTransId="{69E110B7-990D-4F82-BBCE-8BE3E2CE11E6}" sibTransId="{1AD7A504-3181-4093-82A2-75E5546A9F73}"/>
    <dgm:cxn modelId="{5F4193DA-1C8F-4353-9245-93F749AE3B93}" srcId="{0CF0F130-17C8-478B-91F6-4C5E63447F9D}" destId="{09152B92-4F2B-4D35-BE5A-EB52D00667E2}" srcOrd="0" destOrd="0" parTransId="{06795BD1-01D4-4EAD-9146-8CE544D37456}" sibTransId="{D12CCAE9-051D-4C08-B3B2-FAF11991473F}"/>
    <dgm:cxn modelId="{78DC6FDB-5577-4D70-96EA-DF639DFC4B6C}" type="presOf" srcId="{018AF857-9044-41BA-B778-87889147D79B}" destId="{02238916-6D2D-4427-9796-6A3548B6E39F}" srcOrd="0" destOrd="0" presId="urn:microsoft.com/office/officeart/2005/8/layout/vList2"/>
    <dgm:cxn modelId="{B0544CE5-F9D9-4AC8-B82A-AF501B0DAFE3}" type="presOf" srcId="{EB831673-2D14-4B28-AADF-0053AE50252B}" destId="{BE01277B-8EC9-464B-8B49-61243D073C61}" srcOrd="0" destOrd="0" presId="urn:microsoft.com/office/officeart/2005/8/layout/vList2"/>
    <dgm:cxn modelId="{0836AAF0-1356-4801-B30C-C72F680DF422}" type="presOf" srcId="{09152B92-4F2B-4D35-BE5A-EB52D00667E2}" destId="{E94ABE12-EB2F-4885-AF7B-9752235F9497}" srcOrd="0" destOrd="0" presId="urn:microsoft.com/office/officeart/2005/8/layout/vList2"/>
    <dgm:cxn modelId="{70FDF31F-B391-4843-BE32-4A7D39E6C96D}" type="presParOf" srcId="{1C0D2790-FE9A-4A6E-989B-5A67E8D2CE61}" destId="{E94ABE12-EB2F-4885-AF7B-9752235F9497}" srcOrd="0" destOrd="0" presId="urn:microsoft.com/office/officeart/2005/8/layout/vList2"/>
    <dgm:cxn modelId="{89B80874-3FA2-4C6A-AC05-3019D3BA3C24}" type="presParOf" srcId="{1C0D2790-FE9A-4A6E-989B-5A67E8D2CE61}" destId="{237B6D05-4314-4E60-B9EA-3AD2AAF40919}" srcOrd="1" destOrd="0" presId="urn:microsoft.com/office/officeart/2005/8/layout/vList2"/>
    <dgm:cxn modelId="{B9A6E31C-8329-4B6C-875B-E74C3E5098FD}" type="presParOf" srcId="{1C0D2790-FE9A-4A6E-989B-5A67E8D2CE61}" destId="{02238916-6D2D-4427-9796-6A3548B6E39F}" srcOrd="2" destOrd="0" presId="urn:microsoft.com/office/officeart/2005/8/layout/vList2"/>
    <dgm:cxn modelId="{8546A1A2-D796-4938-9980-30A938A19BAA}" type="presParOf" srcId="{1C0D2790-FE9A-4A6E-989B-5A67E8D2CE61}" destId="{16FA0120-E87F-4B46-B056-23FBD366EB10}" srcOrd="3" destOrd="0" presId="urn:microsoft.com/office/officeart/2005/8/layout/vList2"/>
    <dgm:cxn modelId="{59FFA603-49FB-4327-8768-CBEDFE190BDF}" type="presParOf" srcId="{1C0D2790-FE9A-4A6E-989B-5A67E8D2CE61}" destId="{568C386B-6CA3-4D2B-9822-FBDFB1854BA8}" srcOrd="4" destOrd="0" presId="urn:microsoft.com/office/officeart/2005/8/layout/vList2"/>
    <dgm:cxn modelId="{89C37FD1-97D7-4B58-9EF2-44D06FD79F22}" type="presParOf" srcId="{1C0D2790-FE9A-4A6E-989B-5A67E8D2CE61}" destId="{4439FA3F-E394-49EC-8B93-0A37CE893FCD}" srcOrd="5" destOrd="0" presId="urn:microsoft.com/office/officeart/2005/8/layout/vList2"/>
    <dgm:cxn modelId="{9BABA444-7423-41E1-830A-24FEC63E7B41}" type="presParOf" srcId="{1C0D2790-FE9A-4A6E-989B-5A67E8D2CE61}" destId="{BE01277B-8EC9-464B-8B49-61243D073C6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40868-CBE0-4F61-9F73-D09679B19DBE}">
      <dsp:nvSpPr>
        <dsp:cNvPr id="0" name=""/>
        <dsp:cNvSpPr/>
      </dsp:nvSpPr>
      <dsp:spPr>
        <a:xfrm>
          <a:off x="0" y="2484"/>
          <a:ext cx="772826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51A297-09D9-4743-B0BF-12E423781DA8}">
      <dsp:nvSpPr>
        <dsp:cNvPr id="0" name=""/>
        <dsp:cNvSpPr/>
      </dsp:nvSpPr>
      <dsp:spPr>
        <a:xfrm>
          <a:off x="0" y="2484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LAMP stack is a bundle of four different software technologies that are used together to run applications. </a:t>
          </a:r>
        </a:p>
      </dsp:txBody>
      <dsp:txXfrm>
        <a:off x="0" y="2484"/>
        <a:ext cx="7728267" cy="847059"/>
      </dsp:txXfrm>
    </dsp:sp>
    <dsp:sp modelId="{E913F77A-E139-497F-A347-E4E7CE18D229}">
      <dsp:nvSpPr>
        <dsp:cNvPr id="0" name=""/>
        <dsp:cNvSpPr/>
      </dsp:nvSpPr>
      <dsp:spPr>
        <a:xfrm>
          <a:off x="0" y="849543"/>
          <a:ext cx="7728267" cy="0"/>
        </a:xfrm>
        <a:prstGeom prst="line">
          <a:avLst/>
        </a:prstGeom>
        <a:solidFill>
          <a:schemeClr val="accent2">
            <a:hueOff val="390891"/>
            <a:satOff val="-6307"/>
            <a:lumOff val="-1098"/>
            <a:alphaOff val="0"/>
          </a:schemeClr>
        </a:solidFill>
        <a:ln w="10795" cap="flat" cmpd="sng" algn="ctr">
          <a:solidFill>
            <a:schemeClr val="accent2">
              <a:hueOff val="390891"/>
              <a:satOff val="-6307"/>
              <a:lumOff val="-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A4CDC-46CC-47CC-8787-4B9A6C4600DF}">
      <dsp:nvSpPr>
        <dsp:cNvPr id="0" name=""/>
        <dsp:cNvSpPr/>
      </dsp:nvSpPr>
      <dsp:spPr>
        <a:xfrm>
          <a:off x="0" y="849543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 - The operating system, Linux; </a:t>
          </a:r>
        </a:p>
      </dsp:txBody>
      <dsp:txXfrm>
        <a:off x="0" y="849543"/>
        <a:ext cx="7728267" cy="847059"/>
      </dsp:txXfrm>
    </dsp:sp>
    <dsp:sp modelId="{5A5803E5-D320-4381-83F4-FEB9DA2520B1}">
      <dsp:nvSpPr>
        <dsp:cNvPr id="0" name=""/>
        <dsp:cNvSpPr/>
      </dsp:nvSpPr>
      <dsp:spPr>
        <a:xfrm>
          <a:off x="0" y="1696602"/>
          <a:ext cx="7728267" cy="0"/>
        </a:xfrm>
        <a:prstGeom prst="line">
          <a:avLst/>
        </a:prstGeom>
        <a:solidFill>
          <a:schemeClr val="accent2">
            <a:hueOff val="781782"/>
            <a:satOff val="-12614"/>
            <a:lumOff val="-2196"/>
            <a:alphaOff val="0"/>
          </a:schemeClr>
        </a:solidFill>
        <a:ln w="10795" cap="flat" cmpd="sng" algn="ctr">
          <a:solidFill>
            <a:schemeClr val="accent2">
              <a:hueOff val="781782"/>
              <a:satOff val="-12614"/>
              <a:lumOff val="-2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75FF96-A64F-4EB3-A198-2C503E8DCA40}">
      <dsp:nvSpPr>
        <dsp:cNvPr id="0" name=""/>
        <dsp:cNvSpPr/>
      </dsp:nvSpPr>
      <dsp:spPr>
        <a:xfrm>
          <a:off x="0" y="1696602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- The web server, Apache; </a:t>
          </a:r>
        </a:p>
      </dsp:txBody>
      <dsp:txXfrm>
        <a:off x="0" y="1696602"/>
        <a:ext cx="7728267" cy="847059"/>
      </dsp:txXfrm>
    </dsp:sp>
    <dsp:sp modelId="{3BA2E5C7-369E-43CA-B10E-03859447A9D1}">
      <dsp:nvSpPr>
        <dsp:cNvPr id="0" name=""/>
        <dsp:cNvSpPr/>
      </dsp:nvSpPr>
      <dsp:spPr>
        <a:xfrm>
          <a:off x="0" y="2543661"/>
          <a:ext cx="7728267" cy="0"/>
        </a:xfrm>
        <a:prstGeom prst="line">
          <a:avLst/>
        </a:prstGeom>
        <a:solidFill>
          <a:schemeClr val="accent2">
            <a:hueOff val="1172672"/>
            <a:satOff val="-18920"/>
            <a:lumOff val="-3294"/>
            <a:alphaOff val="0"/>
          </a:schemeClr>
        </a:solidFill>
        <a:ln w="10795" cap="flat" cmpd="sng" algn="ctr">
          <a:solidFill>
            <a:schemeClr val="accent2">
              <a:hueOff val="1172672"/>
              <a:satOff val="-18920"/>
              <a:lumOff val="-3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D40F0-684A-4BE5-A2DD-6C7001A7083F}">
      <dsp:nvSpPr>
        <dsp:cNvPr id="0" name=""/>
        <dsp:cNvSpPr/>
      </dsp:nvSpPr>
      <dsp:spPr>
        <a:xfrm>
          <a:off x="0" y="2543662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 - The database server, MySQL; (MariaDB) </a:t>
          </a:r>
        </a:p>
      </dsp:txBody>
      <dsp:txXfrm>
        <a:off x="0" y="2543662"/>
        <a:ext cx="7728267" cy="847059"/>
      </dsp:txXfrm>
    </dsp:sp>
    <dsp:sp modelId="{54E232A4-C383-43A4-8B03-26C35F48D729}">
      <dsp:nvSpPr>
        <dsp:cNvPr id="0" name=""/>
        <dsp:cNvSpPr/>
      </dsp:nvSpPr>
      <dsp:spPr>
        <a:xfrm>
          <a:off x="0" y="3390721"/>
          <a:ext cx="7728267" cy="0"/>
        </a:xfrm>
        <a:prstGeom prst="line">
          <a:avLst/>
        </a:prstGeom>
        <a:solidFill>
          <a:schemeClr val="accent2">
            <a:hueOff val="1563563"/>
            <a:satOff val="-25227"/>
            <a:lumOff val="-4392"/>
            <a:alphaOff val="0"/>
          </a:schemeClr>
        </a:solidFill>
        <a:ln w="10795" cap="flat" cmpd="sng" algn="ctr">
          <a:solidFill>
            <a:schemeClr val="accent2">
              <a:hueOff val="1563563"/>
              <a:satOff val="-25227"/>
              <a:lumOff val="-4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0A7D2-A642-4FE5-8832-E0F3E9B9F3A6}">
      <dsp:nvSpPr>
        <dsp:cNvPr id="0" name=""/>
        <dsp:cNvSpPr/>
      </dsp:nvSpPr>
      <dsp:spPr>
        <a:xfrm>
          <a:off x="0" y="3390721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 - The programming language, PHP.</a:t>
          </a:r>
          <a:r>
            <a:rPr lang="en-IN" sz="1700" kern="1200"/>
            <a:t> </a:t>
          </a:r>
          <a:r>
            <a:rPr lang="en-US" sz="1700" kern="1200"/>
            <a:t>PHP (Hypertext Preprocessor) is known as a general-purpose scripting language that can be used to develop dynamic and interactive websites</a:t>
          </a:r>
        </a:p>
      </dsp:txBody>
      <dsp:txXfrm>
        <a:off x="0" y="3390721"/>
        <a:ext cx="7728267" cy="847059"/>
      </dsp:txXfrm>
    </dsp:sp>
    <dsp:sp modelId="{BB5565ED-B787-4D02-9931-62A3161EFB3F}">
      <dsp:nvSpPr>
        <dsp:cNvPr id="0" name=""/>
        <dsp:cNvSpPr/>
      </dsp:nvSpPr>
      <dsp:spPr>
        <a:xfrm>
          <a:off x="0" y="4237780"/>
          <a:ext cx="7728267" cy="0"/>
        </a:xfrm>
        <a:prstGeom prst="line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accent2">
              <a:hueOff val="1954454"/>
              <a:satOff val="-31534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0DD42-85AA-4F36-B594-EE878E563AE5}">
      <dsp:nvSpPr>
        <dsp:cNvPr id="0" name=""/>
        <dsp:cNvSpPr/>
      </dsp:nvSpPr>
      <dsp:spPr>
        <a:xfrm>
          <a:off x="0" y="4237780"/>
          <a:ext cx="7728267" cy="8470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previously as Personal Home Page. It is a programming language widely used to build web applications or websites.</a:t>
          </a:r>
        </a:p>
      </dsp:txBody>
      <dsp:txXfrm>
        <a:off x="0" y="4237780"/>
        <a:ext cx="7728267" cy="8470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260AED-BE9C-44F3-B466-1B03C1E5F4B2}">
      <dsp:nvSpPr>
        <dsp:cNvPr id="0" name=""/>
        <dsp:cNvSpPr/>
      </dsp:nvSpPr>
      <dsp:spPr>
        <a:xfrm>
          <a:off x="0" y="0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24277-059D-4F0F-BDC2-C41D3BDAF66B}">
      <dsp:nvSpPr>
        <dsp:cNvPr id="0" name=""/>
        <dsp:cNvSpPr/>
      </dsp:nvSpPr>
      <dsp:spPr>
        <a:xfrm>
          <a:off x="0" y="0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Clone the repo from the GitHub</a:t>
          </a:r>
        </a:p>
      </dsp:txBody>
      <dsp:txXfrm>
        <a:off x="0" y="0"/>
        <a:ext cx="7728267" cy="635915"/>
      </dsp:txXfrm>
    </dsp:sp>
    <dsp:sp modelId="{F14ADB03-8D76-492A-8BC2-9AC6FD19CEF4}">
      <dsp:nvSpPr>
        <dsp:cNvPr id="0" name=""/>
        <dsp:cNvSpPr/>
      </dsp:nvSpPr>
      <dsp:spPr>
        <a:xfrm>
          <a:off x="0" y="635915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FA6F5-4A44-48E4-B0C6-4C2FB1DE5C71}">
      <dsp:nvSpPr>
        <dsp:cNvPr id="0" name=""/>
        <dsp:cNvSpPr/>
      </dsp:nvSpPr>
      <dsp:spPr>
        <a:xfrm>
          <a:off x="0" y="635915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git clone </a:t>
          </a:r>
          <a:r>
            <a:rPr lang="en-US" sz="2100" kern="1200" dirty="0">
              <a:hlinkClick xmlns:r="http://schemas.openxmlformats.org/officeDocument/2006/relationships" r:id="rId1"/>
            </a:rPr>
            <a:t>https://github.com/SHRIDHARMUDASHI/orangehrms.git</a:t>
          </a:r>
          <a:endParaRPr lang="en-US" sz="2100" kern="1200" dirty="0"/>
        </a:p>
      </dsp:txBody>
      <dsp:txXfrm>
        <a:off x="0" y="635915"/>
        <a:ext cx="7728267" cy="635915"/>
      </dsp:txXfrm>
    </dsp:sp>
    <dsp:sp modelId="{B5F2B1CA-AAF7-422D-AEBF-C1B4E4924D6A}">
      <dsp:nvSpPr>
        <dsp:cNvPr id="0" name=""/>
        <dsp:cNvSpPr/>
      </dsp:nvSpPr>
      <dsp:spPr>
        <a:xfrm>
          <a:off x="0" y="1271831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9EDB0-078F-4E84-AFB5-7AA99E36F749}">
      <dsp:nvSpPr>
        <dsp:cNvPr id="0" name=""/>
        <dsp:cNvSpPr/>
      </dsp:nvSpPr>
      <dsp:spPr>
        <a:xfrm>
          <a:off x="0" y="1271831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cd </a:t>
          </a:r>
          <a:r>
            <a:rPr lang="en-US" sz="2100" kern="1200" dirty="0" err="1"/>
            <a:t>orangehrms</a:t>
          </a:r>
          <a:endParaRPr lang="en-US" sz="2100" kern="1200" dirty="0"/>
        </a:p>
      </dsp:txBody>
      <dsp:txXfrm>
        <a:off x="0" y="1271831"/>
        <a:ext cx="7728267" cy="635915"/>
      </dsp:txXfrm>
    </dsp:sp>
    <dsp:sp modelId="{464FBDC9-2835-4F1B-8496-0F45CB600F6E}">
      <dsp:nvSpPr>
        <dsp:cNvPr id="0" name=""/>
        <dsp:cNvSpPr/>
      </dsp:nvSpPr>
      <dsp:spPr>
        <a:xfrm>
          <a:off x="0" y="1907746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CC061-74A8-4301-AE3D-204B9F5E4B86}">
      <dsp:nvSpPr>
        <dsp:cNvPr id="0" name=""/>
        <dsp:cNvSpPr/>
      </dsp:nvSpPr>
      <dsp:spPr>
        <a:xfrm>
          <a:off x="0" y="1907746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mv orangehrm-4.0.zip /var/www</a:t>
          </a:r>
          <a:endParaRPr lang="en-US" sz="2100" kern="1200" dirty="0"/>
        </a:p>
      </dsp:txBody>
      <dsp:txXfrm>
        <a:off x="0" y="1907746"/>
        <a:ext cx="7728267" cy="635915"/>
      </dsp:txXfrm>
    </dsp:sp>
    <dsp:sp modelId="{6BE3C854-0307-4D97-AA2E-F4780616D0B7}">
      <dsp:nvSpPr>
        <dsp:cNvPr id="0" name=""/>
        <dsp:cNvSpPr/>
      </dsp:nvSpPr>
      <dsp:spPr>
        <a:xfrm>
          <a:off x="0" y="2543662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357E4-FF3C-442F-9C76-6F434D4561D8}">
      <dsp:nvSpPr>
        <dsp:cNvPr id="0" name=""/>
        <dsp:cNvSpPr/>
      </dsp:nvSpPr>
      <dsp:spPr>
        <a:xfrm>
          <a:off x="0" y="2543662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cd /var/www</a:t>
          </a:r>
          <a:endParaRPr lang="en-US" sz="2100" kern="1200" dirty="0"/>
        </a:p>
      </dsp:txBody>
      <dsp:txXfrm>
        <a:off x="0" y="2543662"/>
        <a:ext cx="7728267" cy="635915"/>
      </dsp:txXfrm>
    </dsp:sp>
    <dsp:sp modelId="{7806C6C2-350C-4F99-9BCD-C1061457475F}">
      <dsp:nvSpPr>
        <dsp:cNvPr id="0" name=""/>
        <dsp:cNvSpPr/>
      </dsp:nvSpPr>
      <dsp:spPr>
        <a:xfrm>
          <a:off x="0" y="3179577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C23E7-0342-46C9-824F-11B8B9CE75AA}">
      <dsp:nvSpPr>
        <dsp:cNvPr id="0" name=""/>
        <dsp:cNvSpPr/>
      </dsp:nvSpPr>
      <dsp:spPr>
        <a:xfrm>
          <a:off x="0" y="3179577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apt install unzip</a:t>
          </a:r>
        </a:p>
      </dsp:txBody>
      <dsp:txXfrm>
        <a:off x="0" y="3179577"/>
        <a:ext cx="7728267" cy="635915"/>
      </dsp:txXfrm>
    </dsp:sp>
    <dsp:sp modelId="{B3EE047C-52F2-4603-9F7F-6AF63BCCE291}">
      <dsp:nvSpPr>
        <dsp:cNvPr id="0" name=""/>
        <dsp:cNvSpPr/>
      </dsp:nvSpPr>
      <dsp:spPr>
        <a:xfrm>
          <a:off x="0" y="3815492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0A9E4-E042-42CF-8810-0230BD9F9D3E}">
      <dsp:nvSpPr>
        <dsp:cNvPr id="0" name=""/>
        <dsp:cNvSpPr/>
      </dsp:nvSpPr>
      <dsp:spPr>
        <a:xfrm>
          <a:off x="0" y="3815493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unzip orangehrm-4.0.zip</a:t>
          </a:r>
        </a:p>
      </dsp:txBody>
      <dsp:txXfrm>
        <a:off x="0" y="3815493"/>
        <a:ext cx="7728267" cy="635915"/>
      </dsp:txXfrm>
    </dsp:sp>
    <dsp:sp modelId="{D597F2AC-1FAC-4FB8-8111-D38ED9E75690}">
      <dsp:nvSpPr>
        <dsp:cNvPr id="0" name=""/>
        <dsp:cNvSpPr/>
      </dsp:nvSpPr>
      <dsp:spPr>
        <a:xfrm>
          <a:off x="0" y="4451408"/>
          <a:ext cx="772826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E260E6-6ACA-4FAB-B7CB-0944C10E784C}">
      <dsp:nvSpPr>
        <dsp:cNvPr id="0" name=""/>
        <dsp:cNvSpPr/>
      </dsp:nvSpPr>
      <dsp:spPr>
        <a:xfrm>
          <a:off x="0" y="4451408"/>
          <a:ext cx="7728267" cy="6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mv orangehrm-4.0 </a:t>
          </a:r>
          <a:r>
            <a:rPr lang="en-US" sz="2100" kern="1200" dirty="0" err="1"/>
            <a:t>orangehrm</a:t>
          </a:r>
          <a:endParaRPr lang="en-US" sz="2100" kern="1200" dirty="0"/>
        </a:p>
      </dsp:txBody>
      <dsp:txXfrm>
        <a:off x="0" y="4451408"/>
        <a:ext cx="7728267" cy="6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ABE12-EB2F-4885-AF7B-9752235F9497}">
      <dsp:nvSpPr>
        <dsp:cNvPr id="0" name=""/>
        <dsp:cNvSpPr/>
      </dsp:nvSpPr>
      <dsp:spPr>
        <a:xfrm>
          <a:off x="0" y="30552"/>
          <a:ext cx="7728267" cy="11917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/>
            <a:t>Need to change the Apache2 permission</a:t>
          </a:r>
          <a:endParaRPr lang="en-US" sz="3000" kern="1200"/>
        </a:p>
      </dsp:txBody>
      <dsp:txXfrm>
        <a:off x="58177" y="88729"/>
        <a:ext cx="7611913" cy="1075400"/>
      </dsp:txXfrm>
    </dsp:sp>
    <dsp:sp modelId="{02238916-6D2D-4427-9796-6A3548B6E39F}">
      <dsp:nvSpPr>
        <dsp:cNvPr id="0" name=""/>
        <dsp:cNvSpPr/>
      </dsp:nvSpPr>
      <dsp:spPr>
        <a:xfrm>
          <a:off x="0" y="1308707"/>
          <a:ext cx="7728267" cy="1191754"/>
        </a:xfrm>
        <a:prstGeom prst="roundRect">
          <a:avLst/>
        </a:prstGeom>
        <a:solidFill>
          <a:schemeClr val="accent2">
            <a:hueOff val="651485"/>
            <a:satOff val="-10511"/>
            <a:lumOff val="-183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chown -R www-data:www-data /var/www/orangehrm/</a:t>
          </a:r>
          <a:endParaRPr lang="en-US" sz="3000" kern="1200" dirty="0"/>
        </a:p>
      </dsp:txBody>
      <dsp:txXfrm>
        <a:off x="58177" y="1366884"/>
        <a:ext cx="7611913" cy="1075400"/>
      </dsp:txXfrm>
    </dsp:sp>
    <dsp:sp modelId="{568C386B-6CA3-4D2B-9822-FBDFB1854BA8}">
      <dsp:nvSpPr>
        <dsp:cNvPr id="0" name=""/>
        <dsp:cNvSpPr/>
      </dsp:nvSpPr>
      <dsp:spPr>
        <a:xfrm>
          <a:off x="0" y="2543541"/>
          <a:ext cx="7728267" cy="1191754"/>
        </a:xfrm>
        <a:prstGeom prst="roundRect">
          <a:avLst/>
        </a:prstGeom>
        <a:solidFill>
          <a:schemeClr val="accent2">
            <a:hueOff val="1302969"/>
            <a:satOff val="-21023"/>
            <a:lumOff val="-366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000" kern="1200" dirty="0"/>
            <a:t>chmod -R 755 /var/www/orangehrm/</a:t>
          </a:r>
          <a:endParaRPr lang="en-US" sz="3000" kern="1200" dirty="0"/>
        </a:p>
      </dsp:txBody>
      <dsp:txXfrm>
        <a:off x="58177" y="2601718"/>
        <a:ext cx="7611913" cy="1075400"/>
      </dsp:txXfrm>
    </dsp:sp>
    <dsp:sp modelId="{BE01277B-8EC9-464B-8B49-61243D073C61}">
      <dsp:nvSpPr>
        <dsp:cNvPr id="0" name=""/>
        <dsp:cNvSpPr/>
      </dsp:nvSpPr>
      <dsp:spPr>
        <a:xfrm>
          <a:off x="0" y="3865016"/>
          <a:ext cx="7728267" cy="1191754"/>
        </a:xfrm>
        <a:prstGeom prst="roundRect">
          <a:avLst/>
        </a:prstGeom>
        <a:solidFill>
          <a:schemeClr val="accent2">
            <a:hueOff val="1954454"/>
            <a:satOff val="-31534"/>
            <a:lumOff val="-549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000" kern="1200" dirty="0"/>
            <a:t>vi /</a:t>
          </a:r>
          <a:r>
            <a:rPr lang="fr-FR" sz="3000" kern="1200" dirty="0" err="1"/>
            <a:t>etc</a:t>
          </a:r>
          <a:r>
            <a:rPr lang="fr-FR" sz="3000" kern="1200" dirty="0"/>
            <a:t>/apache2/sites-</a:t>
          </a:r>
          <a:r>
            <a:rPr lang="fr-FR" sz="3000" kern="1200" dirty="0" err="1"/>
            <a:t>available</a:t>
          </a:r>
          <a:r>
            <a:rPr lang="fr-FR" sz="3000" kern="1200" dirty="0"/>
            <a:t>/</a:t>
          </a:r>
          <a:r>
            <a:rPr lang="fr-FR" sz="3000" kern="1200" dirty="0" err="1"/>
            <a:t>orangehrm.conf</a:t>
          </a:r>
          <a:endParaRPr lang="en-US" sz="3000" kern="1200" dirty="0"/>
        </a:p>
      </dsp:txBody>
      <dsp:txXfrm>
        <a:off x="58177" y="3923193"/>
        <a:ext cx="7611913" cy="1075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752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1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572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21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436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27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354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20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03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27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661EC-3217-401D-B504-0920C961E357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24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D661EC-3217-401D-B504-0920C961E357}" type="datetimeFigureOut">
              <a:rPr lang="en-IN" smtClean="0"/>
              <a:pPr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550221F6-C6DF-47C8-AA60-05A1BEEAB49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41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rverwatch.com/storage/database-softwa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7F231E5-F402-49E1-82B4-C762909E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0BA12B-74D1-4DB1-9A3F-C9BA27B81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15FCC40-AA93-4D3B-90D0-69BC824EA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FE380-EFA5-09C6-CBB1-670F445B4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4827" y="1387150"/>
            <a:ext cx="7697372" cy="3791713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b="1" spc="0" dirty="0">
                <a:ln/>
                <a:solidFill>
                  <a:schemeClr val="accent4"/>
                </a:solidFill>
              </a:rPr>
              <a:t>AWS Project Building Session </a:t>
            </a:r>
            <a:br>
              <a:rPr lang="en-IN" b="1" spc="0" dirty="0">
                <a:ln/>
                <a:solidFill>
                  <a:schemeClr val="accent4"/>
                </a:solidFill>
              </a:rPr>
            </a:br>
            <a:br>
              <a:rPr lang="en-IN" b="1" spc="0" dirty="0">
                <a:ln/>
                <a:solidFill>
                  <a:schemeClr val="accent4"/>
                </a:solidFill>
              </a:rPr>
            </a:br>
            <a:r>
              <a:rPr lang="en-IN" b="1" spc="0" dirty="0">
                <a:ln/>
                <a:solidFill>
                  <a:schemeClr val="accent4"/>
                </a:solidFill>
              </a:rPr>
              <a:t>Building a Three Tier Application</a:t>
            </a:r>
          </a:p>
        </p:txBody>
      </p:sp>
    </p:spTree>
    <p:extLst>
      <p:ext uri="{BB962C8B-B14F-4D97-AF65-F5344CB8AC3E}">
        <p14:creationId xmlns:p14="http://schemas.microsoft.com/office/powerpoint/2010/main" val="64452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FBFFA-D3B7-F45E-6734-3A764E5F0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b="1" u="sng"/>
              <a:t>The 3 Tier Application:</a:t>
            </a:r>
            <a:endParaRPr lang="en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69539-24A2-661C-4F17-86DFE018E050}"/>
              </a:ext>
            </a:extLst>
          </p:cNvPr>
          <p:cNvSpPr>
            <a:spLocks/>
          </p:cNvSpPr>
          <p:nvPr/>
        </p:nvSpPr>
        <p:spPr>
          <a:xfrm>
            <a:off x="3759896" y="1511922"/>
            <a:ext cx="7728267" cy="3834398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315468">
              <a:lnSpc>
                <a:spcPct val="90000"/>
              </a:lnSpc>
              <a:spcAft>
                <a:spcPts val="600"/>
              </a:spcAft>
            </a:pPr>
            <a:r>
              <a:rPr lang="en-US" sz="1380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Three-tier architecture is a well-established software application architecture that organizes applications into three logical tiers:</a:t>
            </a:r>
          </a:p>
          <a:p>
            <a:pPr marL="315468" indent="-315468" defTabSz="315468">
              <a:lnSpc>
                <a:spcPct val="90000"/>
              </a:lnSpc>
              <a:spcAft>
                <a:spcPts val="600"/>
              </a:spcAft>
              <a:buAutoNum type="alphaLcPeriod"/>
            </a:pPr>
            <a:r>
              <a:rPr lang="en-US" sz="1380" b="1" u="sng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The presentation tier, or user interface:</a:t>
            </a:r>
          </a:p>
          <a:p>
            <a:pPr defTabSz="315468">
              <a:lnSpc>
                <a:spcPct val="90000"/>
              </a:lnSpc>
              <a:spcAft>
                <a:spcPts val="600"/>
              </a:spcAft>
            </a:pPr>
            <a:r>
              <a:rPr lang="en-US" sz="1380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        These are the web servers that dispense the web page when they are </a:t>
            </a:r>
          </a:p>
          <a:p>
            <a:pPr defTabSz="315468">
              <a:lnSpc>
                <a:spcPct val="90000"/>
              </a:lnSpc>
              <a:spcAft>
                <a:spcPts val="600"/>
              </a:spcAft>
            </a:pPr>
            <a:r>
              <a:rPr lang="en-US" sz="1380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        requested using the web client.</a:t>
            </a:r>
            <a:endParaRPr lang="en-IN" sz="1380" kern="1200">
              <a:solidFill>
                <a:srgbClr val="525252"/>
              </a:solidFill>
              <a:latin typeface="IBM Plex Sans" panose="020B0604020202020204" pitchFamily="34" charset="0"/>
              <a:ea typeface="+mn-ea"/>
              <a:cs typeface="+mn-cs"/>
            </a:endParaRPr>
          </a:p>
          <a:p>
            <a:pPr defTabSz="315468">
              <a:lnSpc>
                <a:spcPct val="90000"/>
              </a:lnSpc>
              <a:spcAft>
                <a:spcPts val="600"/>
              </a:spcAft>
            </a:pPr>
            <a:r>
              <a:rPr lang="en-US" sz="1380" b="1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b.   </a:t>
            </a:r>
            <a:r>
              <a:rPr lang="en-US" sz="1380" b="1" u="sng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The application tier, where data is processed:</a:t>
            </a:r>
          </a:p>
          <a:p>
            <a:pPr defTabSz="315468">
              <a:lnSpc>
                <a:spcPct val="90000"/>
              </a:lnSpc>
              <a:spcAft>
                <a:spcPts val="600"/>
              </a:spcAft>
            </a:pPr>
            <a:r>
              <a:rPr lang="en-US" sz="1380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        Application servers physically or virtually sit between</a:t>
            </a:r>
            <a:r>
              <a:rPr lang="en-US" sz="1380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n-US" sz="1380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DB servers and </a:t>
            </a:r>
          </a:p>
          <a:p>
            <a:pPr defTabSz="315468">
              <a:lnSpc>
                <a:spcPct val="90000"/>
              </a:lnSpc>
              <a:spcAft>
                <a:spcPts val="600"/>
              </a:spcAft>
            </a:pPr>
            <a:r>
              <a:rPr lang="en-US" sz="1380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        web servers. App servers are the operating systems supporting an </a:t>
            </a:r>
          </a:p>
          <a:p>
            <a:pPr defTabSz="315468">
              <a:lnSpc>
                <a:spcPct val="90000"/>
              </a:lnSpc>
              <a:spcAft>
                <a:spcPts val="600"/>
              </a:spcAft>
            </a:pPr>
            <a:r>
              <a:rPr lang="en-US" sz="1380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        application delivery. </a:t>
            </a:r>
            <a:r>
              <a:rPr lang="en-US" sz="1380" b="1" kern="1200" err="1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OrangeHRM</a:t>
            </a:r>
            <a:r>
              <a:rPr lang="en-US" sz="1380" b="1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 </a:t>
            </a:r>
            <a:r>
              <a:rPr lang="en-US" sz="1380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is the full suite of applications for </a:t>
            </a:r>
          </a:p>
          <a:p>
            <a:pPr defTabSz="315468">
              <a:lnSpc>
                <a:spcPct val="90000"/>
              </a:lnSpc>
              <a:spcAft>
                <a:spcPts val="600"/>
              </a:spcAft>
            </a:pPr>
            <a:r>
              <a:rPr lang="en-US" sz="1380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        comprehensive human capital management: core HR, time and attendance, </a:t>
            </a:r>
          </a:p>
          <a:p>
            <a:pPr defTabSz="315468">
              <a:lnSpc>
                <a:spcPct val="90000"/>
              </a:lnSpc>
              <a:spcAft>
                <a:spcPts val="600"/>
              </a:spcAft>
            </a:pPr>
            <a:r>
              <a:rPr lang="en-US" sz="1380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        candidate recruiting, performance reviews, absence management, etc.</a:t>
            </a:r>
          </a:p>
          <a:p>
            <a:pPr defTabSz="315468">
              <a:lnSpc>
                <a:spcPct val="90000"/>
              </a:lnSpc>
              <a:spcAft>
                <a:spcPts val="600"/>
              </a:spcAft>
            </a:pPr>
            <a:r>
              <a:rPr lang="en-US" sz="1380" b="1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c.    </a:t>
            </a:r>
            <a:r>
              <a:rPr lang="en-US" sz="1380" b="1" u="sng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The data tier, where the data associated with the:</a:t>
            </a:r>
          </a:p>
          <a:p>
            <a:pPr defTabSz="315468">
              <a:lnSpc>
                <a:spcPct val="90000"/>
              </a:lnSpc>
              <a:spcAft>
                <a:spcPts val="600"/>
              </a:spcAft>
            </a:pPr>
            <a:r>
              <a:rPr lang="en-US" sz="1380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        Database software makes data management simpler by enabling users to </a:t>
            </a:r>
          </a:p>
          <a:p>
            <a:pPr defTabSz="315468">
              <a:lnSpc>
                <a:spcPct val="90000"/>
              </a:lnSpc>
              <a:spcAft>
                <a:spcPts val="600"/>
              </a:spcAft>
            </a:pPr>
            <a:r>
              <a:rPr lang="en-US" sz="1380" kern="1200">
                <a:solidFill>
                  <a:srgbClr val="525252"/>
                </a:solidFill>
                <a:latin typeface="IBM Plex Sans" panose="020B0604020202020204" pitchFamily="34" charset="0"/>
                <a:ea typeface="+mn-ea"/>
                <a:cs typeface="+mn-cs"/>
              </a:rPr>
              <a:t>        store data in a structured form and then access it.</a:t>
            </a:r>
            <a:endParaRPr lang="en-US" sz="2000">
              <a:solidFill>
                <a:srgbClr val="525252"/>
              </a:solidFill>
              <a:latin typeface="IBM Plex Sans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D82531-10A5-D7F3-2889-888A33EA5608}"/>
              </a:ext>
            </a:extLst>
          </p:cNvPr>
          <p:cNvSpPr/>
          <p:nvPr/>
        </p:nvSpPr>
        <p:spPr>
          <a:xfrm>
            <a:off x="10099427" y="2575050"/>
            <a:ext cx="1082617" cy="48531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5468">
              <a:spcAft>
                <a:spcPts val="600"/>
              </a:spcAft>
            </a:pPr>
            <a:r>
              <a:rPr lang="en-US" sz="1104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Presentation Layer(Frontend)</a:t>
            </a:r>
            <a:endParaRPr lang="en-IN" sz="1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047458-26E4-606A-8113-A60BC99AD4DE}"/>
              </a:ext>
            </a:extLst>
          </p:cNvPr>
          <p:cNvSpPr/>
          <p:nvPr/>
        </p:nvSpPr>
        <p:spPr>
          <a:xfrm>
            <a:off x="10099426" y="3512486"/>
            <a:ext cx="1082617" cy="4853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5468">
              <a:spcAft>
                <a:spcPts val="600"/>
              </a:spcAft>
            </a:pPr>
            <a:r>
              <a:rPr lang="en-US" sz="1104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Application Layer(Backend)</a:t>
            </a:r>
            <a:endParaRPr lang="en-IN" sz="16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904EAF-238B-D34E-D19B-035E728F02C7}"/>
              </a:ext>
            </a:extLst>
          </p:cNvPr>
          <p:cNvSpPr/>
          <p:nvPr/>
        </p:nvSpPr>
        <p:spPr>
          <a:xfrm>
            <a:off x="10099426" y="4503860"/>
            <a:ext cx="1082617" cy="4853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5468">
              <a:spcAft>
                <a:spcPts val="600"/>
              </a:spcAft>
            </a:pPr>
            <a:r>
              <a:rPr lang="en-US" sz="1242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Database</a:t>
            </a:r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3F9039-4AEB-5BD8-4143-ECB242A8A7F9}"/>
              </a:ext>
            </a:extLst>
          </p:cNvPr>
          <p:cNvCxnSpPr>
            <a:cxnSpLocks/>
          </p:cNvCxnSpPr>
          <p:nvPr/>
        </p:nvCxnSpPr>
        <p:spPr>
          <a:xfrm>
            <a:off x="10640735" y="3060361"/>
            <a:ext cx="0" cy="43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BD15C2-0A80-71C4-562C-82A123CF5E2D}"/>
              </a:ext>
            </a:extLst>
          </p:cNvPr>
          <p:cNvCxnSpPr>
            <a:stCxn id="5" idx="2"/>
          </p:cNvCxnSpPr>
          <p:nvPr/>
        </p:nvCxnSpPr>
        <p:spPr>
          <a:xfrm flipH="1">
            <a:off x="10640735" y="3997797"/>
            <a:ext cx="1" cy="50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083269D-3988-18A8-0871-A5786DCA604A}"/>
              </a:ext>
            </a:extLst>
          </p:cNvPr>
          <p:cNvSpPr/>
          <p:nvPr/>
        </p:nvSpPr>
        <p:spPr>
          <a:xfrm>
            <a:off x="10323417" y="2013372"/>
            <a:ext cx="634638" cy="282514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15468">
              <a:spcAft>
                <a:spcPts val="600"/>
              </a:spcAft>
            </a:pPr>
            <a:r>
              <a:rPr lang="en-US" sz="1242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User</a:t>
            </a:r>
            <a:endParaRPr lang="en-IN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4EB155-715A-8B19-76E5-EEDAD294355C}"/>
              </a:ext>
            </a:extLst>
          </p:cNvPr>
          <p:cNvCxnSpPr>
            <a:stCxn id="12" idx="4"/>
          </p:cNvCxnSpPr>
          <p:nvPr/>
        </p:nvCxnSpPr>
        <p:spPr>
          <a:xfrm>
            <a:off x="10640736" y="2295886"/>
            <a:ext cx="0" cy="27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31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F805-A5A0-2E42-B515-9BC77F647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LAMP Stack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BECB11-977D-4EFF-8B1B-EA4A20A14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290864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4633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Exclamation mark on a yellow background">
            <a:extLst>
              <a:ext uri="{FF2B5EF4-FFF2-40B4-BE49-F238E27FC236}">
                <a16:creationId xmlns:a16="http://schemas.microsoft.com/office/drawing/2014/main" id="{A33ADD37-6440-8EE6-037A-2B29EA7B1C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24981" r="-1" b="-1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34251-AE9B-4196-4029-EF2ED38C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Installation of Apache2 Web Server and PHP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CC61-88DF-C79E-F07E-044DEF18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r>
              <a:rPr lang="en-US" dirty="0"/>
              <a:t>Installation of Webserver and MariaDB </a:t>
            </a:r>
            <a:r>
              <a:rPr lang="en-IN" b="0" i="0">
                <a:solidFill>
                  <a:srgbClr val="0F141A"/>
                </a:solidFill>
                <a:effectLst/>
                <a:latin typeface="Amazon Ember"/>
              </a:rPr>
              <a:t>10.6.20</a:t>
            </a:r>
            <a:endParaRPr lang="en-US" dirty="0"/>
          </a:p>
          <a:p>
            <a:r>
              <a:rPr lang="en-IN" dirty="0"/>
              <a:t>apt update</a:t>
            </a:r>
          </a:p>
          <a:p>
            <a:r>
              <a:rPr lang="en-US" dirty="0"/>
              <a:t>apt install apache2 -y</a:t>
            </a:r>
            <a:endParaRPr lang="en-IN" dirty="0"/>
          </a:p>
          <a:p>
            <a:r>
              <a:rPr lang="en-IN" dirty="0"/>
              <a:t>apt-get install software-properties-common</a:t>
            </a:r>
          </a:p>
          <a:p>
            <a:r>
              <a:rPr lang="en-IN" dirty="0"/>
              <a:t>add-apt-repository </a:t>
            </a:r>
            <a:r>
              <a:rPr lang="en-IN" dirty="0" err="1"/>
              <a:t>ppa:ondrej</a:t>
            </a:r>
            <a:r>
              <a:rPr lang="en-IN" dirty="0"/>
              <a:t>/</a:t>
            </a:r>
            <a:r>
              <a:rPr lang="en-IN" dirty="0" err="1"/>
              <a:t>php</a:t>
            </a:r>
            <a:endParaRPr lang="en-IN" dirty="0"/>
          </a:p>
          <a:p>
            <a:r>
              <a:rPr lang="en-IN" dirty="0"/>
              <a:t>apt update</a:t>
            </a:r>
          </a:p>
          <a:p>
            <a:r>
              <a:rPr lang="en-US" dirty="0"/>
              <a:t>apt install php7.1</a:t>
            </a:r>
            <a:endParaRPr lang="en-IN" dirty="0"/>
          </a:p>
          <a:p>
            <a:r>
              <a:rPr lang="en-IN" dirty="0"/>
              <a:t>apt install php7.1 php7.1-common php7.1-mbstring php7.1-xmlrpc php7.1-soap php7.1-gd php7.1-xml php7.1-intl php7.1-mysql php7.1-cli php7.1-mcrypt php7.1-ldap php7.1-zip php7.1-curl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753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34251-AE9B-4196-4029-EF2ED38C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PHP 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F06CC61-88DF-C79E-F07E-044DEF18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fr-FR" dirty="0"/>
              <a:t>vi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php</a:t>
            </a:r>
            <a:r>
              <a:rPr lang="fr-FR" dirty="0"/>
              <a:t>/7.1/apache2/php.ini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dirty="0" err="1"/>
              <a:t>file_uploads</a:t>
            </a:r>
            <a:r>
              <a:rPr lang="en-US" dirty="0"/>
              <a:t> = On</a:t>
            </a:r>
          </a:p>
          <a:p>
            <a:pPr marL="0" indent="0">
              <a:buNone/>
            </a:pPr>
            <a:r>
              <a:rPr lang="en-US" dirty="0" err="1"/>
              <a:t>allow_url_fopen</a:t>
            </a:r>
            <a:r>
              <a:rPr lang="en-US" dirty="0"/>
              <a:t> = On</a:t>
            </a:r>
          </a:p>
          <a:p>
            <a:pPr marL="0" indent="0">
              <a:buNone/>
            </a:pPr>
            <a:r>
              <a:rPr lang="en-US" dirty="0" err="1"/>
              <a:t>memory_limit</a:t>
            </a:r>
            <a:r>
              <a:rPr lang="en-US" dirty="0"/>
              <a:t> = 256M</a:t>
            </a:r>
          </a:p>
          <a:p>
            <a:pPr marL="0" indent="0">
              <a:buNone/>
            </a:pPr>
            <a:r>
              <a:rPr lang="en-US" dirty="0" err="1"/>
              <a:t>upload_max_filesize</a:t>
            </a:r>
            <a:r>
              <a:rPr lang="en-US" dirty="0"/>
              <a:t> = 100M</a:t>
            </a:r>
          </a:p>
          <a:p>
            <a:pPr marL="0" indent="0">
              <a:buNone/>
            </a:pPr>
            <a:r>
              <a:rPr lang="en-US" dirty="0" err="1"/>
              <a:t>date.timezone</a:t>
            </a:r>
            <a:r>
              <a:rPr lang="en-US" dirty="0"/>
              <a:t> = America/Chicago</a:t>
            </a:r>
            <a:endParaRPr lang="en-IN" dirty="0"/>
          </a:p>
          <a:p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80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4251-AE9B-4196-4029-EF2ED38CC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Repo Clone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9341E9-4216-87A5-43DA-E49A90EF71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4689422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9776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B1E7B6-E35F-8173-F373-287B6B643DF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2F7630B-2095-F553-39EC-54A8ACE70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0090559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446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CC61-88DF-C79E-F07E-044DEF18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863" y="380999"/>
            <a:ext cx="5923044" cy="53340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400" dirty="0"/>
              <a:t>&lt;VirtualHost *:80&gt;</a:t>
            </a:r>
          </a:p>
          <a:p>
            <a:pPr marL="0" indent="0">
              <a:buNone/>
            </a:pPr>
            <a:r>
              <a:rPr lang="pt-BR" sz="1400" dirty="0"/>
              <a:t>     ServerAdmin admin@example.com</a:t>
            </a:r>
          </a:p>
          <a:p>
            <a:pPr marL="0" indent="0">
              <a:buNone/>
            </a:pPr>
            <a:r>
              <a:rPr lang="pt-BR" sz="1400" dirty="0"/>
              <a:t>     DocumentRoot /var/www/orangehrm</a:t>
            </a:r>
          </a:p>
          <a:p>
            <a:pPr marL="0" indent="0">
              <a:buNone/>
            </a:pPr>
            <a:r>
              <a:rPr lang="pt-BR" sz="1400" dirty="0"/>
              <a:t>     ServerName example.com</a:t>
            </a:r>
          </a:p>
          <a:p>
            <a:pPr marL="0" indent="0">
              <a:buNone/>
            </a:pPr>
            <a:r>
              <a:rPr lang="pt-BR" sz="1400" dirty="0"/>
              <a:t>     ServerAlias www.example.com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     &lt;Directory /var/www/orangehrm/&gt;</a:t>
            </a:r>
          </a:p>
          <a:p>
            <a:pPr marL="0" indent="0">
              <a:buNone/>
            </a:pPr>
            <a:r>
              <a:rPr lang="pt-BR" sz="1400" dirty="0"/>
              <a:t>        Options +FollowSymlinks</a:t>
            </a:r>
          </a:p>
          <a:p>
            <a:pPr marL="0" indent="0">
              <a:buNone/>
            </a:pPr>
            <a:r>
              <a:rPr lang="pt-BR" sz="1400" dirty="0"/>
              <a:t>        AllowOverride All</a:t>
            </a:r>
          </a:p>
          <a:p>
            <a:pPr marL="0" indent="0">
              <a:buNone/>
            </a:pPr>
            <a:r>
              <a:rPr lang="pt-BR" sz="1400" dirty="0"/>
              <a:t>        Require all granted</a:t>
            </a:r>
          </a:p>
          <a:p>
            <a:pPr marL="0" indent="0">
              <a:buNone/>
            </a:pPr>
            <a:r>
              <a:rPr lang="pt-BR" sz="1400" dirty="0"/>
              <a:t>     &lt;/Directory&gt;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     ErrorLog ${APACHE_LOG_DIR}/error.log</a:t>
            </a:r>
          </a:p>
          <a:p>
            <a:pPr marL="0" indent="0">
              <a:buNone/>
            </a:pPr>
            <a:r>
              <a:rPr lang="pt-BR" sz="1400" dirty="0"/>
              <a:t>     CustomLog ${APACHE_LOG_DIR}/access.log combined</a:t>
            </a:r>
          </a:p>
          <a:p>
            <a:pPr marL="0" indent="0">
              <a:buNone/>
            </a:pPr>
            <a:endParaRPr lang="pt-BR" sz="1400" dirty="0"/>
          </a:p>
          <a:p>
            <a:pPr marL="0" indent="0">
              <a:buNone/>
            </a:pPr>
            <a:r>
              <a:rPr lang="pt-BR" sz="1400" dirty="0"/>
              <a:t>&lt;/VirtualHost&gt;</a:t>
            </a:r>
            <a:endParaRPr lang="fr-F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B1E7B6-E35F-8173-F373-287B6B643DF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638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6CC61-88DF-C79E-F07E-044DEF187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981" y="864108"/>
            <a:ext cx="5721220" cy="5120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/>
              <a:t>a2ensite </a:t>
            </a:r>
            <a:r>
              <a:rPr lang="fr-FR" sz="2400" dirty="0" err="1"/>
              <a:t>orangehrm.conf</a:t>
            </a:r>
            <a:endParaRPr lang="fr-FR" sz="2400" dirty="0"/>
          </a:p>
          <a:p>
            <a:pPr marL="0" indent="0">
              <a:buNone/>
            </a:pPr>
            <a:r>
              <a:rPr lang="fr-FR" sz="2400" dirty="0"/>
              <a:t>a2enmod rewrite</a:t>
            </a:r>
          </a:p>
          <a:p>
            <a:pPr marL="0" indent="0">
              <a:buNone/>
            </a:pPr>
            <a:r>
              <a:rPr lang="fr-FR" sz="2400" dirty="0" err="1"/>
              <a:t>systemctl</a:t>
            </a:r>
            <a:r>
              <a:rPr lang="fr-FR" sz="2400" dirty="0"/>
              <a:t> restart apache2.service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Graphic 7" descr="Power">
            <a:extLst>
              <a:ext uri="{FF2B5EF4-FFF2-40B4-BE49-F238E27FC236}">
                <a16:creationId xmlns:a16="http://schemas.microsoft.com/office/drawing/2014/main" id="{E0B4AD4F-A6A3-1B8E-5AC4-5B77FE0E2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8120" y="1691640"/>
            <a:ext cx="3474720" cy="347472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B1E7B6-E35F-8173-F373-287B6B643DFA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927430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927</TotalTime>
  <Words>556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Amazon Ember</vt:lpstr>
      <vt:lpstr>Arial</vt:lpstr>
      <vt:lpstr>Corbel</vt:lpstr>
      <vt:lpstr>IBM Plex Sans</vt:lpstr>
      <vt:lpstr>Wingdings 2</vt:lpstr>
      <vt:lpstr>Frame</vt:lpstr>
      <vt:lpstr>AWS Project Building Session   Building a Three Tier Application</vt:lpstr>
      <vt:lpstr>The 3 Tier Application:</vt:lpstr>
      <vt:lpstr>LAMP Stack</vt:lpstr>
      <vt:lpstr>Installation of Apache2 Web Server and PHP</vt:lpstr>
      <vt:lpstr>PHP </vt:lpstr>
      <vt:lpstr>Repo Clone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Three Tier Application</dc:title>
  <dc:creator>Ajay Lakshminarayana</dc:creator>
  <cp:lastModifiedBy>Shridhar Mudhashi, GlobalizeMe</cp:lastModifiedBy>
  <cp:revision>92</cp:revision>
  <dcterms:created xsi:type="dcterms:W3CDTF">2022-10-11T09:35:49Z</dcterms:created>
  <dcterms:modified xsi:type="dcterms:W3CDTF">2025-03-26T17:09:26Z</dcterms:modified>
</cp:coreProperties>
</file>