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44" r:id="rId3"/>
    <p:sldId id="345" r:id="rId4"/>
    <p:sldId id="349" r:id="rId5"/>
    <p:sldId id="30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2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B4C5DD-8D92-4F24-A674-A1185F340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5645"/>
            <a:ext cx="7772400" cy="684317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rgbClr val="C00000"/>
                </a:solidFill>
                <a:latin typeface="Khmer OS Muol" panose="02000500000000020004" pitchFamily="2" charset="0"/>
                <a:cs typeface="Khmer OS Muol" panose="02000500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06770"/>
            <a:ext cx="6858000" cy="4977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C00000"/>
                </a:solidFill>
                <a:latin typeface="Khmer OS Muol" panose="02000500000000020004" pitchFamily="2" charset="0"/>
                <a:cs typeface="Khmer OS Muol" panose="02000500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9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8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1F98E0-4C72-4727-9A2F-B776B72E3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D67F-1591-4075-835A-48BA6BCF5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028408"/>
            <a:ext cx="7886700" cy="895530"/>
          </a:xfrm>
        </p:spPr>
        <p:txBody>
          <a:bodyPr anchor="b"/>
          <a:lstStyle>
            <a:lvl1pPr algn="ctr">
              <a:defRPr sz="4500">
                <a:solidFill>
                  <a:srgbClr val="C2272D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1A95-106B-4EE3-AF64-61226C75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77A6E-B11F-49B8-A3C9-A415F26B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F42A-7A7E-410A-AC58-E7D2822C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D74305-0632-44BA-A57B-06C039A4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4441418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C00000"/>
                </a:solidFill>
                <a:latin typeface="Calibri Light (Headings)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03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09F98B-1725-46CB-91BE-BE43B09D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1" y="278015"/>
            <a:ext cx="6817179" cy="1211718"/>
          </a:xfrm>
        </p:spPr>
        <p:txBody>
          <a:bodyPr>
            <a:normAutofit/>
          </a:bodyPr>
          <a:lstStyle>
            <a:lvl1pPr>
              <a:defRPr sz="3800">
                <a:solidFill>
                  <a:srgbClr val="C00000"/>
                </a:solidFill>
                <a:latin typeface="Khmer OS Muol" panose="02000500000000020004" pitchFamily="2" charset="0"/>
                <a:cs typeface="Khmer OS Muol" panose="02000500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  <a:lvl2pPr>
              <a:defRPr>
                <a:latin typeface="Khmer OS Battambang" panose="02000500000000020004" pitchFamily="2" charset="0"/>
                <a:cs typeface="Khmer OS Battambang" panose="02000500000000020004" pitchFamily="2" charset="0"/>
              </a:defRPr>
            </a:lvl2pPr>
            <a:lvl3pPr>
              <a:defRPr>
                <a:latin typeface="Khmer OS Battambang" panose="02000500000000020004" pitchFamily="2" charset="0"/>
                <a:cs typeface="Khmer OS Battambang" panose="02000500000000020004" pitchFamily="2" charset="0"/>
              </a:defRPr>
            </a:lvl3pPr>
            <a:lvl4pPr>
              <a:defRPr>
                <a:latin typeface="Khmer OS Battambang" panose="02000500000000020004" pitchFamily="2" charset="0"/>
                <a:cs typeface="Khmer OS Battambang" panose="02000500000000020004" pitchFamily="2" charset="0"/>
              </a:defRPr>
            </a:lvl4pPr>
            <a:lvl5pPr>
              <a:defRPr>
                <a:latin typeface="Khmer OS Battambang" panose="02000500000000020004" pitchFamily="2" charset="0"/>
                <a:cs typeface="Khmer OS Battambang" panose="02000500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8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24EF8F-4692-47F9-84B8-58C69C1DD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81" y="2673531"/>
            <a:ext cx="8447314" cy="87004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Khmer OS Muol" panose="02000500000000020004" pitchFamily="2" charset="0"/>
                <a:cs typeface="Khmer OS Muol" panose="02000500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4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3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6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99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97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2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980A-59F4-4E2D-9483-CBF575D76C4D}" type="datetimeFigureOut">
              <a:rPr lang="en-GB" smtClean="0"/>
              <a:t>17/12/2022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ADAE-1597-4E9D-A6F1-5385D3E29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A584-BC11-445A-8F2C-A02B7D530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463" y="3232360"/>
            <a:ext cx="8092269" cy="800899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4000" b="1" dirty="0">
                <a:solidFill>
                  <a:srgbClr val="C327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anose="02000500000000020004" pitchFamily="2" charset="0"/>
                <a:cs typeface="Khmer OS Muol Light" panose="02000500000000020004" pitchFamily="2" charset="0"/>
              </a:rPr>
              <a:t>2023</a:t>
            </a:r>
            <a:endParaRPr lang="en-GB" sz="4000" b="1" dirty="0">
              <a:solidFill>
                <a:srgbClr val="C327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6FE38-AD00-4178-8B06-2ED0F931D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463" y="2554232"/>
            <a:ext cx="8092269" cy="75707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anose="02000500000000020004" pitchFamily="2" charset="0"/>
                <a:cs typeface="Khmer OS Muol Light" panose="02000500000000020004" pitchFamily="2" charset="0"/>
              </a:rPr>
              <a:t>Information Technology</a:t>
            </a:r>
            <a:endParaRPr lang="en-GB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AU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30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1460" y="223645"/>
            <a:ext cx="7263890" cy="1211718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anose="02000500000000020004" pitchFamily="2" charset="0"/>
                <a:cs typeface="Khmer OS Muol Light" panose="02000500000000020004" pitchFamily="2" charset="0"/>
              </a:rPr>
              <a:t>SWOT </a:t>
            </a:r>
            <a:endParaRPr lang="km-K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9DC4B-0710-4751-A7EF-01EE2F0A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21" y="1748394"/>
            <a:ext cx="3267088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1-Streng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D50C6-70F9-4F69-8999-7CFA7588437C}" type="slidenum">
              <a:rPr lang="en-AU" b="1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DF7210A-7BDC-4E4C-A1CD-C73FF377C9C5}"/>
              </a:ext>
            </a:extLst>
          </p:cNvPr>
          <p:cNvSpPr txBox="1">
            <a:spLocks/>
          </p:cNvSpPr>
          <p:nvPr/>
        </p:nvSpPr>
        <p:spPr>
          <a:xfrm>
            <a:off x="585822" y="2153095"/>
            <a:ext cx="4296896" cy="195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Staff Commitment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Teams work 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Good Knowledge &amp; Skill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Work Hard and Smart</a:t>
            </a:r>
          </a:p>
          <a:p>
            <a:pPr marL="0" indent="0" algn="just">
              <a:lnSpc>
                <a:spcPct val="114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</a:pPr>
            <a:endParaRPr lang="km-KH" sz="2000" dirty="0">
              <a:latin typeface="Arial" panose="020B0604020202020204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AB95199-0465-D9F0-530D-CD99EE138923}"/>
              </a:ext>
            </a:extLst>
          </p:cNvPr>
          <p:cNvSpPr txBox="1">
            <a:spLocks/>
          </p:cNvSpPr>
          <p:nvPr/>
        </p:nvSpPr>
        <p:spPr>
          <a:xfrm>
            <a:off x="4671034" y="1748394"/>
            <a:ext cx="3585195" cy="54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2-Weakness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294AE8A-BFF8-3719-19F0-B71F7E49285B}"/>
              </a:ext>
            </a:extLst>
          </p:cNvPr>
          <p:cNvSpPr txBox="1">
            <a:spLocks/>
          </p:cNvSpPr>
          <p:nvPr/>
        </p:nvSpPr>
        <p:spPr>
          <a:xfrm>
            <a:off x="4671035" y="2153095"/>
            <a:ext cx="4296896" cy="2125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 of Date Network Infra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UpToDate Policy &amp; Procedure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End-User training.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Rent Out Develop</a:t>
            </a:r>
          </a:p>
          <a:p>
            <a:pPr marL="0" indent="0" algn="just">
              <a:lnSpc>
                <a:spcPct val="114000"/>
              </a:lnSpc>
              <a:buNone/>
            </a:pPr>
            <a:endParaRPr lang="km-KH" sz="2000" dirty="0">
              <a:latin typeface="Arial" panose="020B0604020202020204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7601630-86C9-27C8-EE7B-FB56CCDDF931}"/>
              </a:ext>
            </a:extLst>
          </p:cNvPr>
          <p:cNvSpPr txBox="1">
            <a:spLocks/>
          </p:cNvSpPr>
          <p:nvPr/>
        </p:nvSpPr>
        <p:spPr>
          <a:xfrm>
            <a:off x="585821" y="4017787"/>
            <a:ext cx="3267088" cy="54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3-Opportunity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FA96215-8050-55D3-9098-20CD78858A3B}"/>
              </a:ext>
            </a:extLst>
          </p:cNvPr>
          <p:cNvSpPr txBox="1">
            <a:spLocks/>
          </p:cNvSpPr>
          <p:nvPr/>
        </p:nvSpPr>
        <p:spPr>
          <a:xfrm>
            <a:off x="585822" y="4422488"/>
            <a:ext cx="4296896" cy="195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Skill to be improve with new tech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Risk Protection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 Stack Develop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Well manage on IT works</a:t>
            </a:r>
          </a:p>
          <a:p>
            <a:pPr marL="0" indent="0" algn="just">
              <a:lnSpc>
                <a:spcPct val="114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4000"/>
              </a:lnSpc>
            </a:pPr>
            <a:endParaRPr lang="km-KH" sz="2000" dirty="0">
              <a:latin typeface="Arial" panose="020B0604020202020204" pitchFamily="34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2E5DA59-82AA-0FF9-43AC-11C95C77E8E9}"/>
              </a:ext>
            </a:extLst>
          </p:cNvPr>
          <p:cNvSpPr txBox="1">
            <a:spLocks/>
          </p:cNvSpPr>
          <p:nvPr/>
        </p:nvSpPr>
        <p:spPr>
          <a:xfrm>
            <a:off x="4671034" y="4017787"/>
            <a:ext cx="3267088" cy="54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4-Threat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1950FC0-943A-071D-0EB2-9CF83856D68F}"/>
              </a:ext>
            </a:extLst>
          </p:cNvPr>
          <p:cNvSpPr txBox="1">
            <a:spLocks/>
          </p:cNvSpPr>
          <p:nvPr/>
        </p:nvSpPr>
        <p:spPr>
          <a:xfrm>
            <a:off x="4671035" y="4422488"/>
            <a:ext cx="4296896" cy="195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Insufficient IT Staff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Cyber Risk</a:t>
            </a:r>
          </a:p>
          <a:p>
            <a:pPr algn="just">
              <a:lnSpc>
                <a:spcPct val="114000"/>
              </a:lnSpc>
            </a:pPr>
            <a:r>
              <a:rPr lang="en-GB" sz="2000" dirty="0">
                <a:latin typeface="Arial" panose="020B0604020202020204" pitchFamily="34" charset="0"/>
              </a:rPr>
              <a:t>Acceptant the new technology.</a:t>
            </a:r>
          </a:p>
          <a:p>
            <a:pPr algn="just">
              <a:lnSpc>
                <a:spcPct val="114000"/>
              </a:lnSpc>
            </a:pPr>
            <a:endParaRPr lang="km-KH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0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51460" y="223645"/>
            <a:ext cx="7263890" cy="1211718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anose="02000500000000020004" pitchFamily="2" charset="0"/>
                <a:cs typeface="Khmer OS Muol Light" panose="02000500000000020004" pitchFamily="2" charset="0"/>
              </a:rPr>
              <a:t>Strategy </a:t>
            </a:r>
            <a:endParaRPr lang="km-K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9DC4B-0710-4751-A7EF-01EE2F0A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21" y="1746915"/>
            <a:ext cx="2946944" cy="54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End User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D50C6-70F9-4F69-8999-7CFA7588437C}" type="slidenum">
              <a:rPr lang="en-AU" b="1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DF7210A-7BDC-4E4C-A1CD-C73FF377C9C5}"/>
              </a:ext>
            </a:extLst>
          </p:cNvPr>
          <p:cNvSpPr txBox="1">
            <a:spLocks/>
          </p:cNvSpPr>
          <p:nvPr/>
        </p:nvSpPr>
        <p:spPr>
          <a:xfrm>
            <a:off x="585821" y="2151616"/>
            <a:ext cx="4155357" cy="24135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Allocate all issue &amp; End User Training, General IT and Cyber.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Fix the remaining key issues both soft and Hardwar Networking.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Ontime End User support </a:t>
            </a:r>
            <a:endParaRPr lang="km-KH" sz="2000" dirty="0">
              <a:latin typeface="Arial" panose="020B0604020202020204" pitchFamily="34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3FCB525-D486-E897-5D4D-5C751B874817}"/>
              </a:ext>
            </a:extLst>
          </p:cNvPr>
          <p:cNvSpPr txBox="1">
            <a:spLocks/>
          </p:cNvSpPr>
          <p:nvPr/>
        </p:nvSpPr>
        <p:spPr>
          <a:xfrm>
            <a:off x="4890988" y="1746915"/>
            <a:ext cx="2946944" cy="54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System Infra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2AB84B2-F206-B42C-5E2F-73CDEECA84C1}"/>
              </a:ext>
            </a:extLst>
          </p:cNvPr>
          <p:cNvSpPr txBox="1">
            <a:spLocks/>
          </p:cNvSpPr>
          <p:nvPr/>
        </p:nvSpPr>
        <p:spPr>
          <a:xfrm>
            <a:off x="4890988" y="2151616"/>
            <a:ext cx="4155357" cy="393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System that can manage the daily work go smooth and low risk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Well Manage IT work and Protect Cyber Attack.</a:t>
            </a:r>
            <a:endParaRPr lang="km-KH" sz="2000" dirty="0">
              <a:latin typeface="Arial" panose="020B0604020202020204" pitchFamily="34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E434952-48B2-D85A-615C-9A491418A95F}"/>
              </a:ext>
            </a:extLst>
          </p:cNvPr>
          <p:cNvSpPr txBox="1">
            <a:spLocks/>
          </p:cNvSpPr>
          <p:nvPr/>
        </p:nvSpPr>
        <p:spPr>
          <a:xfrm>
            <a:off x="585821" y="4423967"/>
            <a:ext cx="2946944" cy="54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Soft and App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5B496CC-C4CB-41A0-10AA-FAEE5964CFC9}"/>
              </a:ext>
            </a:extLst>
          </p:cNvPr>
          <p:cNvSpPr txBox="1">
            <a:spLocks/>
          </p:cNvSpPr>
          <p:nvPr/>
        </p:nvSpPr>
        <p:spPr>
          <a:xfrm>
            <a:off x="585821" y="4828668"/>
            <a:ext cx="4155357" cy="152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Inhouse Soft and App Develop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Well organize CBS and others relevant soft and App</a:t>
            </a:r>
            <a:endParaRPr lang="km-KH" sz="2000" dirty="0">
              <a:latin typeface="Arial" panose="020B0604020202020204" pitchFamily="34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E2608-8305-F615-80F2-F08A2454426F}"/>
              </a:ext>
            </a:extLst>
          </p:cNvPr>
          <p:cNvSpPr txBox="1">
            <a:spLocks/>
          </p:cNvSpPr>
          <p:nvPr/>
        </p:nvSpPr>
        <p:spPr>
          <a:xfrm>
            <a:off x="4890988" y="4423967"/>
            <a:ext cx="2946944" cy="545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Internal Control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A3A8D51-94B2-7639-AE0B-360F167D9538}"/>
              </a:ext>
            </a:extLst>
          </p:cNvPr>
          <p:cNvSpPr txBox="1">
            <a:spLocks/>
          </p:cNvSpPr>
          <p:nvPr/>
        </p:nvSpPr>
        <p:spPr>
          <a:xfrm>
            <a:off x="4890988" y="4828668"/>
            <a:ext cx="4155357" cy="152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hmer OS Battambang" panose="02000500000000020004" pitchFamily="2" charset="0"/>
                <a:ea typeface="+mn-ea"/>
                <a:cs typeface="Khmer OS Battambang" panose="02000500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Policy UpToDate.</a:t>
            </a:r>
          </a:p>
          <a:p>
            <a:pPr algn="just">
              <a:lnSpc>
                <a:spcPct val="114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and Update the IT Procedure.</a:t>
            </a:r>
            <a:endParaRPr lang="km-KH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D50C6-70F9-4F69-8999-7CFA7588437C}" type="slidenum">
              <a:rPr lang="en-AU" b="1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98171" y="278015"/>
            <a:ext cx="6817179" cy="1211718"/>
          </a:xfrm>
        </p:spPr>
        <p:txBody>
          <a:bodyPr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en-US" sz="3600" b="1" dirty="0">
                <a:solidFill>
                  <a:srgbClr val="C327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anose="02000500000000020004" pitchFamily="2" charset="0"/>
                <a:cs typeface="Khmer OS Muol Light" panose="02000500000000020004" pitchFamily="2" charset="0"/>
              </a:rPr>
              <a:t>Plan 2023</a:t>
            </a:r>
            <a:endParaRPr lang="en-GB" sz="3600" b="1" dirty="0">
              <a:solidFill>
                <a:srgbClr val="C327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5B46E-A2F4-38FA-2962-51751E52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" y="1646659"/>
            <a:ext cx="9088592" cy="49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5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581" y="2673531"/>
            <a:ext cx="8447314" cy="870042"/>
          </a:xfrm>
        </p:spPr>
        <p:txBody>
          <a:bodyPr>
            <a:normAutofit/>
          </a:bodyPr>
          <a:lstStyle/>
          <a:p>
            <a:r>
              <a:rPr lang="km-KH" dirty="0"/>
              <a:t>សូមអរគុណ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17919"/>
      </p:ext>
    </p:extLst>
  </p:cSld>
  <p:clrMapOvr>
    <a:masterClrMapping/>
  </p:clrMapOvr>
</p:sld>
</file>

<file path=ppt/theme/theme1.xml><?xml version="1.0" encoding="utf-8"?>
<a:theme xmlns:a="http://schemas.openxmlformats.org/drawingml/2006/main" name="khslide00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hslide001" id="{4F9E07E5-7D50-489A-95A6-1BE363CDB0A9}" vid="{B52A2AE4-D672-4CB2-AEF1-11556873C0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khslide001</Template>
  <TotalTime>2347</TotalTime>
  <Words>164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Calibri Light (Headings)</vt:lpstr>
      <vt:lpstr>Georgia</vt:lpstr>
      <vt:lpstr>Khmer OS Battambang</vt:lpstr>
      <vt:lpstr>Khmer OS Muol</vt:lpstr>
      <vt:lpstr>Khmer OS Muol Light</vt:lpstr>
      <vt:lpstr>khslide001</vt:lpstr>
      <vt:lpstr>2023</vt:lpstr>
      <vt:lpstr>SWOT </vt:lpstr>
      <vt:lpstr>Strategy </vt:lpstr>
      <vt:lpstr>Plan 2023</vt:lpstr>
      <vt:lpstr>សូមអរគុណ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 Chansopheaktra</dc:creator>
  <cp:lastModifiedBy>vibol sok</cp:lastModifiedBy>
  <cp:revision>573</cp:revision>
  <dcterms:created xsi:type="dcterms:W3CDTF">2019-12-11T07:11:35Z</dcterms:created>
  <dcterms:modified xsi:type="dcterms:W3CDTF">2022-12-17T08:10:16Z</dcterms:modified>
</cp:coreProperties>
</file>