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123B4-0D28-46F0-999A-D18062DED782}" v="2" dt="2018-10-25T20:38:13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5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C2C6-A450-4652-ADF4-5F430D07CD82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D9CC0-BA28-448F-8386-64274628368C}"/>
              </a:ext>
            </a:extLst>
          </p:cNvPr>
          <p:cNvSpPr txBox="1"/>
          <p:nvPr/>
        </p:nvSpPr>
        <p:spPr>
          <a:xfrm>
            <a:off x="1667374" y="667265"/>
            <a:ext cx="442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1 MYSTRAN FEA program file structure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51229-B610-47F2-9AB2-1A4A70CE6B47}"/>
              </a:ext>
            </a:extLst>
          </p:cNvPr>
          <p:cNvGrpSpPr/>
          <p:nvPr/>
        </p:nvGrpSpPr>
        <p:grpSpPr>
          <a:xfrm>
            <a:off x="1667374" y="1516522"/>
            <a:ext cx="1717327" cy="1608663"/>
            <a:chOff x="1581661" y="1421615"/>
            <a:chExt cx="1717327" cy="16086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A48B82-45CE-40A4-BCE3-1B5A6BD9C064}"/>
                </a:ext>
              </a:extLst>
            </p:cNvPr>
            <p:cNvGrpSpPr/>
            <p:nvPr/>
          </p:nvGrpSpPr>
          <p:grpSpPr>
            <a:xfrm>
              <a:off x="1581661" y="1953953"/>
              <a:ext cx="1717327" cy="1076325"/>
              <a:chOff x="1779373" y="1556050"/>
              <a:chExt cx="1717327" cy="107632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6D4A9D7-F1D8-42B8-A541-81BED59C4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1725" y="1556050"/>
                <a:ext cx="1704975" cy="107632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D37ED2-1E22-4860-BA36-27C5D5F222FF}"/>
                  </a:ext>
                </a:extLst>
              </p:cNvPr>
              <p:cNvSpPr/>
              <p:nvPr/>
            </p:nvSpPr>
            <p:spPr>
              <a:xfrm>
                <a:off x="1779373" y="1556050"/>
                <a:ext cx="1717327" cy="10759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1A4643-63BD-44AF-AEEA-F52D146C8861}"/>
                </a:ext>
              </a:extLst>
            </p:cNvPr>
            <p:cNvSpPr txBox="1"/>
            <p:nvPr/>
          </p:nvSpPr>
          <p:spPr>
            <a:xfrm>
              <a:off x="1964360" y="1421615"/>
              <a:ext cx="951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Fig 1-a</a:t>
              </a:r>
            </a:p>
            <a:p>
              <a:pPr algn="ctr"/>
              <a:r>
                <a:rPr lang="en-US" sz="1200"/>
                <a:t>Overall view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051296-665B-4FDE-B3E7-C67101F0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71" y="4888037"/>
            <a:ext cx="10478" cy="1047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10DCA5-21C0-46DF-BE1E-925E4348D6B8}"/>
              </a:ext>
            </a:extLst>
          </p:cNvPr>
          <p:cNvGrpSpPr/>
          <p:nvPr/>
        </p:nvGrpSpPr>
        <p:grpSpPr>
          <a:xfrm>
            <a:off x="4496249" y="1516522"/>
            <a:ext cx="1904438" cy="8156278"/>
            <a:chOff x="4794920" y="1516521"/>
            <a:chExt cx="1904438" cy="81562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E701EC-EB42-4A8D-A3C4-DA791992FAB4}"/>
                </a:ext>
              </a:extLst>
            </p:cNvPr>
            <p:cNvSpPr txBox="1"/>
            <p:nvPr/>
          </p:nvSpPr>
          <p:spPr>
            <a:xfrm>
              <a:off x="5066498" y="1516521"/>
              <a:ext cx="112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Fig 1-b</a:t>
              </a:r>
            </a:p>
            <a:p>
              <a:pPr algn="ctr"/>
              <a:r>
                <a:rPr lang="en-US" sz="1200"/>
                <a:t>Expanded view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5E3B1B-060D-46FD-9EF7-3BC728F32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4920" y="1978187"/>
              <a:ext cx="1904438" cy="7694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0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Case</dc:creator>
  <cp:lastModifiedBy>Bill Case</cp:lastModifiedBy>
  <cp:revision>14</cp:revision>
  <cp:lastPrinted>2018-12-13T17:25:54Z</cp:lastPrinted>
  <dcterms:created xsi:type="dcterms:W3CDTF">2018-03-06T00:30:46Z</dcterms:created>
  <dcterms:modified xsi:type="dcterms:W3CDTF">2020-07-04T23:59:09Z</dcterms:modified>
</cp:coreProperties>
</file>