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100584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6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C2C6-A450-4652-ADF4-5F430D07CD8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66051D-5389-45D2-9C35-F764C99F1EDA}"/>
              </a:ext>
            </a:extLst>
          </p:cNvPr>
          <p:cNvSpPr txBox="1"/>
          <p:nvPr/>
        </p:nvSpPr>
        <p:spPr>
          <a:xfrm>
            <a:off x="2335257" y="211224"/>
            <a:ext cx="538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Major subroutines called for the calculation and writing</a:t>
            </a:r>
          </a:p>
          <a:p>
            <a:pPr algn="ctr"/>
            <a:r>
              <a:rPr lang="en-US"/>
              <a:t>of MYSTRAN element forces and stresses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A118A1-AC78-4490-B3E6-4D412F80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" y="4025635"/>
            <a:ext cx="8567928" cy="3535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2BA6A6-7CE6-47D7-9DE7-4F2322C3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9" y="857556"/>
            <a:ext cx="9354312" cy="2974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0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Case</dc:creator>
  <cp:lastModifiedBy>Bill Case</cp:lastModifiedBy>
  <cp:revision>33</cp:revision>
  <cp:lastPrinted>2021-02-22T21:28:11Z</cp:lastPrinted>
  <dcterms:created xsi:type="dcterms:W3CDTF">2018-03-06T00:30:46Z</dcterms:created>
  <dcterms:modified xsi:type="dcterms:W3CDTF">2021-07-15T19:40:38Z</dcterms:modified>
</cp:coreProperties>
</file>