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100584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2C6-A450-4652-ADF4-5F430D07CD8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CA0C6F9-8C79-488B-8052-C4BC7F58C079}"/>
              </a:ext>
            </a:extLst>
          </p:cNvPr>
          <p:cNvSpPr txBox="1"/>
          <p:nvPr/>
        </p:nvSpPr>
        <p:spPr>
          <a:xfrm>
            <a:off x="3742373" y="608294"/>
            <a:ext cx="2573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BUSH Element Geometry</a:t>
            </a:r>
          </a:p>
          <a:p>
            <a:pPr algn="ctr"/>
            <a:r>
              <a:rPr lang="en-US" sz="1200"/>
              <a:t>(in local element coordinates)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F86E6D-8028-4361-8046-0011C48D5BC5}"/>
              </a:ext>
            </a:extLst>
          </p:cNvPr>
          <p:cNvGrpSpPr/>
          <p:nvPr/>
        </p:nvGrpSpPr>
        <p:grpSpPr>
          <a:xfrm>
            <a:off x="1497839" y="1618488"/>
            <a:ext cx="7292339" cy="5320284"/>
            <a:chOff x="1497839" y="1618488"/>
            <a:chExt cx="7292339" cy="53202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BC6261D-1A96-4DB7-83AE-ADF80BDD7EF6}"/>
                </a:ext>
              </a:extLst>
            </p:cNvPr>
            <p:cNvCxnSpPr/>
            <p:nvPr/>
          </p:nvCxnSpPr>
          <p:spPr>
            <a:xfrm>
              <a:off x="1924812" y="2715768"/>
              <a:ext cx="5861304" cy="35570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8B3578-9B88-4AB1-815C-584243EEE0C9}"/>
                </a:ext>
              </a:extLst>
            </p:cNvPr>
            <p:cNvCxnSpPr>
              <a:cxnSpLocks/>
            </p:cNvCxnSpPr>
            <p:nvPr/>
          </p:nvCxnSpPr>
          <p:spPr>
            <a:xfrm>
              <a:off x="7950708" y="6364224"/>
              <a:ext cx="564388" cy="34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B6BA7B-B836-4C33-97D2-8006C555E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5396" y="2222754"/>
              <a:ext cx="667512" cy="39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2F23872-0A82-4A87-9ABE-376CF0DF3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572" y="1847088"/>
              <a:ext cx="0" cy="67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1F7C8EE8-B246-44E3-B5CB-F831D2EEC9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7552507"/>
                </p:ext>
              </p:extLst>
            </p:nvPr>
          </p:nvGraphicFramePr>
          <p:xfrm>
            <a:off x="8599678" y="6710172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228600" progId="Equation.DSMT4">
                    <p:embed/>
                  </p:oleObj>
                </mc:Choice>
                <mc:Fallback>
                  <p:oleObj name="Equation" r:id="rId2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599678" y="6710172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122F249C-1532-47F0-BE77-9FFA9EC9FA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579315"/>
                </p:ext>
              </p:extLst>
            </p:nvPr>
          </p:nvGraphicFramePr>
          <p:xfrm>
            <a:off x="1835912" y="1618488"/>
            <a:ext cx="177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28600" progId="Equation.DSMT4">
                    <p:embed/>
                  </p:oleObj>
                </mc:Choice>
                <mc:Fallback>
                  <p:oleObj name="Equation" r:id="rId4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35912" y="1618488"/>
                          <a:ext cx="177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F7E64BB6-0825-48AD-9CCF-00E2AB7B8A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195560"/>
                </p:ext>
              </p:extLst>
            </p:nvPr>
          </p:nvGraphicFramePr>
          <p:xfrm>
            <a:off x="2701508" y="2033466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01508" y="2033466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01A07A-A8DC-4CB1-840F-C99B867F1535}"/>
                </a:ext>
              </a:extLst>
            </p:cNvPr>
            <p:cNvCxnSpPr/>
            <p:nvPr/>
          </p:nvCxnSpPr>
          <p:spPr>
            <a:xfrm flipV="1">
              <a:off x="4839716" y="2171966"/>
              <a:ext cx="0" cy="14615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07F884-8AF7-4864-87AB-65067BE42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9472" y="3632960"/>
              <a:ext cx="696467" cy="41376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8FB6AA-8939-4E97-90E8-82E656A139BF}"/>
                </a:ext>
              </a:extLst>
            </p:cNvPr>
            <p:cNvSpPr/>
            <p:nvPr/>
          </p:nvSpPr>
          <p:spPr>
            <a:xfrm>
              <a:off x="4784853" y="2109470"/>
              <a:ext cx="109726" cy="174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DCEDB646-D4D3-4073-ADCC-9EC427BF23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5074541"/>
                </p:ext>
              </p:extLst>
            </p:nvPr>
          </p:nvGraphicFramePr>
          <p:xfrm>
            <a:off x="2819464" y="3018536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228600" progId="Equation.DSMT4">
                    <p:embed/>
                  </p:oleObj>
                </mc:Choice>
                <mc:Fallback>
                  <p:oleObj name="Equation" r:id="rId8" imgW="25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19464" y="3018536"/>
                          <a:ext cx="254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0A1D7F19-EBA8-4C2A-89D4-D5C1483AC3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170602"/>
                </p:ext>
              </p:extLst>
            </p:nvPr>
          </p:nvGraphicFramePr>
          <p:xfrm>
            <a:off x="4405630" y="3541653"/>
            <a:ext cx="203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40" imgH="253800" progId="Equation.DSMT4">
                    <p:embed/>
                  </p:oleObj>
                </mc:Choice>
                <mc:Fallback>
                  <p:oleObj name="Equation" r:id="rId10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05630" y="3541653"/>
                          <a:ext cx="203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18AEE0D4-6497-47E5-9EF4-CF0AAF7E1E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2827709"/>
                </p:ext>
              </p:extLst>
            </p:nvPr>
          </p:nvGraphicFramePr>
          <p:xfrm>
            <a:off x="4616197" y="2765552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616197" y="2765552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B6F8DD-C928-4D7D-9898-A0AFF23CD713}"/>
                </a:ext>
              </a:extLst>
            </p:cNvPr>
            <p:cNvSpPr txBox="1"/>
            <p:nvPr/>
          </p:nvSpPr>
          <p:spPr>
            <a:xfrm>
              <a:off x="4407535" y="1894967"/>
              <a:ext cx="1088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BUSH element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7F5E2C-305C-4ADF-807F-C37054B7CF06}"/>
                </a:ext>
              </a:extLst>
            </p:cNvPr>
            <p:cNvSpPr txBox="1"/>
            <p:nvPr/>
          </p:nvSpPr>
          <p:spPr>
            <a:xfrm>
              <a:off x="1497839" y="2577268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GA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F9AF0E-8A39-46F2-9EDB-5DF0D117CD38}"/>
                </a:ext>
              </a:extLst>
            </p:cNvPr>
            <p:cNvSpPr txBox="1"/>
            <p:nvPr/>
          </p:nvSpPr>
          <p:spPr>
            <a:xfrm>
              <a:off x="7405070" y="6168759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GB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B10A6CE-08CB-47C5-8527-4AD76F0C6CF4}"/>
                </a:ext>
              </a:extLst>
            </p:cNvPr>
            <p:cNvSpPr/>
            <p:nvPr/>
          </p:nvSpPr>
          <p:spPr>
            <a:xfrm>
              <a:off x="1835404" y="2610104"/>
              <a:ext cx="155448" cy="1554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7E2149-34FA-44CA-8B0B-62A5F73983C6}"/>
                </a:ext>
              </a:extLst>
            </p:cNvPr>
            <p:cNvSpPr/>
            <p:nvPr/>
          </p:nvSpPr>
          <p:spPr>
            <a:xfrm>
              <a:off x="7723632" y="6192012"/>
              <a:ext cx="155448" cy="1554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CEA8AB7B-8D72-48B7-88C9-54928D7068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2980553"/>
                </p:ext>
              </p:extLst>
            </p:nvPr>
          </p:nvGraphicFramePr>
          <p:xfrm>
            <a:off x="5780024" y="4789678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241200" progId="Equation.DSMT4">
                    <p:embed/>
                  </p:oleObj>
                </mc:Choice>
                <mc:Fallback>
                  <p:oleObj name="Equation" r:id="rId14" imgW="2538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780024" y="4789678"/>
                          <a:ext cx="2540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E611E63D-7842-44A2-BA46-88B3E2B7A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537578"/>
                </p:ext>
              </p:extLst>
            </p:nvPr>
          </p:nvGraphicFramePr>
          <p:xfrm>
            <a:off x="4964176" y="3209036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14400" imgH="198720" progId="Equation.DSMT4">
                    <p:embed/>
                  </p:oleObj>
                </mc:Choice>
                <mc:Fallback>
                  <p:oleObj name="Equation" r:id="rId16" imgW="914400" imgH="19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964176" y="3209036"/>
                          <a:ext cx="9144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id="{263D64E9-DDD4-4614-B554-F3AA86269C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1923645"/>
                </p:ext>
              </p:extLst>
            </p:nvPr>
          </p:nvGraphicFramePr>
          <p:xfrm>
            <a:off x="5673092" y="3088386"/>
            <a:ext cx="889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88840" imgH="241200" progId="Equation.DSMT4">
                    <p:embed/>
                  </p:oleObj>
                </mc:Choice>
                <mc:Fallback>
                  <p:oleObj name="Equation" r:id="rId18" imgW="888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673092" y="3088386"/>
                          <a:ext cx="8890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>
              <a:extLst>
                <a:ext uri="{FF2B5EF4-FFF2-40B4-BE49-F238E27FC236}">
                  <a16:creationId xmlns:a16="http://schemas.microsoft.com/office/drawing/2014/main" id="{F8EA6CB0-5962-4348-9ED6-D9F07E9525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946194"/>
                </p:ext>
              </p:extLst>
            </p:nvPr>
          </p:nvGraphicFramePr>
          <p:xfrm>
            <a:off x="4006645" y="4181602"/>
            <a:ext cx="188165" cy="222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006645" y="4181602"/>
                          <a:ext cx="188165" cy="222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4816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39</cp:revision>
  <cp:lastPrinted>2021-02-22T21:28:11Z</cp:lastPrinted>
  <dcterms:created xsi:type="dcterms:W3CDTF">2018-03-06T00:30:46Z</dcterms:created>
  <dcterms:modified xsi:type="dcterms:W3CDTF">2021-04-18T23:48:31Z</dcterms:modified>
</cp:coreProperties>
</file>