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7" r:id="rId2"/>
  </p:sldIdLst>
  <p:sldSz cx="10058400" cy="7772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25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BC15A-24F6-4E13-909D-6F16F3BF7F2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6375" y="1162050"/>
            <a:ext cx="40576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55799-4E88-4EE0-B867-6DD33E201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6171-C81D-47E2-96A9-F558B6F5C3F6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C031-8F72-4A10-AB34-19453012E139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E28E-C83B-4AB0-BC16-0C6D802E764D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90BC-BB34-42BF-BD75-40F56ED2D02D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37F4-A8D6-49C9-881B-B253C5AA2572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D91B-3523-4E7E-B5B8-9D60062E15DE}" type="datetime1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80DF-7176-4D6C-A597-EDA6CABE3820}" type="datetime1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EBDA-D008-41C6-A028-7482C2CB9130}" type="datetime1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3381-CD97-4513-B095-650BED994CD5}" type="datetime1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C499-167A-4B04-BE37-DDC4FFF3AC02}" type="datetime1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A57C-9E66-4A00-9229-5E0A05EE542B}" type="datetime1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3858-D036-4BA3-B598-0271856AA45B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9" Type="http://schemas.openxmlformats.org/officeDocument/2006/relationships/oleObject" Target="../embeddings/oleObject20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34" Type="http://schemas.openxmlformats.org/officeDocument/2006/relationships/image" Target="../media/image16.wmf"/><Relationship Id="rId42" Type="http://schemas.openxmlformats.org/officeDocument/2006/relationships/image" Target="../media/image20.wmf"/><Relationship Id="rId47" Type="http://schemas.openxmlformats.org/officeDocument/2006/relationships/oleObject" Target="../embeddings/oleObject24.bin"/><Relationship Id="rId50" Type="http://schemas.openxmlformats.org/officeDocument/2006/relationships/image" Target="../media/image24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18.wmf"/><Relationship Id="rId46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oleObject" Target="../embeddings/oleObject15.bin"/><Relationship Id="rId41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19.wmf"/><Relationship Id="rId45" Type="http://schemas.openxmlformats.org/officeDocument/2006/relationships/oleObject" Target="../embeddings/oleObject23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49" Type="http://schemas.openxmlformats.org/officeDocument/2006/relationships/oleObject" Target="../embeddings/oleObject25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31" Type="http://schemas.openxmlformats.org/officeDocument/2006/relationships/oleObject" Target="../embeddings/oleObject16.bin"/><Relationship Id="rId44" Type="http://schemas.openxmlformats.org/officeDocument/2006/relationships/image" Target="../media/image21.wmf"/><Relationship Id="rId52" Type="http://schemas.openxmlformats.org/officeDocument/2006/relationships/image" Target="../media/image2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23.wmf"/><Relationship Id="rId8" Type="http://schemas.openxmlformats.org/officeDocument/2006/relationships/oleObject" Target="../embeddings/oleObject4.bin"/><Relationship Id="rId5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AD5C4-F07B-40BF-B195-365784B2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130A709-1813-4CEC-991F-29CE0D1D455E}"/>
              </a:ext>
            </a:extLst>
          </p:cNvPr>
          <p:cNvGrpSpPr/>
          <p:nvPr/>
        </p:nvGrpSpPr>
        <p:grpSpPr>
          <a:xfrm>
            <a:off x="1465006" y="2231923"/>
            <a:ext cx="5608894" cy="3550074"/>
            <a:chOff x="1465006" y="2231923"/>
            <a:chExt cx="5608894" cy="35500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3E6315-AD0B-4E88-988B-5797E3EED11F}"/>
                </a:ext>
              </a:extLst>
            </p:cNvPr>
            <p:cNvGrpSpPr/>
            <p:nvPr/>
          </p:nvGrpSpPr>
          <p:grpSpPr>
            <a:xfrm>
              <a:off x="2264355" y="2462883"/>
              <a:ext cx="3935555" cy="3095215"/>
              <a:chOff x="2527300" y="527050"/>
              <a:chExt cx="4438650" cy="291465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B48B4C26-D90B-4D60-82CC-EFE2CF2923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7300" y="527050"/>
                <a:ext cx="0" cy="29146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9C3528-41EA-4511-A1CD-C80C998A5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67" y="3441700"/>
                <a:ext cx="85608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CA6104-EFEF-463E-89F7-07CBD5EC24A5}"/>
                </a:ext>
              </a:extLst>
            </p:cNvPr>
            <p:cNvGrpSpPr/>
            <p:nvPr/>
          </p:nvGrpSpPr>
          <p:grpSpPr>
            <a:xfrm>
              <a:off x="2264355" y="3009098"/>
              <a:ext cx="3096646" cy="2549000"/>
              <a:chOff x="2324099" y="3886200"/>
              <a:chExt cx="3492501" cy="24003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5AF0F90-4DE6-4DC8-AA9E-F83F24A3F58D}"/>
                  </a:ext>
                </a:extLst>
              </p:cNvPr>
              <p:cNvCxnSpPr/>
              <p:nvPr/>
            </p:nvCxnSpPr>
            <p:spPr>
              <a:xfrm flipH="1" flipV="1">
                <a:off x="5143500" y="3886200"/>
                <a:ext cx="673100" cy="240030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BB9FC55-0E1C-4E37-9EBB-4CED6CAC864D}"/>
                  </a:ext>
                </a:extLst>
              </p:cNvPr>
              <p:cNvCxnSpPr/>
              <p:nvPr/>
            </p:nvCxnSpPr>
            <p:spPr>
              <a:xfrm flipH="1">
                <a:off x="3043238" y="3886200"/>
                <a:ext cx="2100262" cy="35242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7524C8-B487-463B-9782-B12EB562A73B}"/>
                  </a:ext>
                </a:extLst>
              </p:cNvPr>
              <p:cNvCxnSpPr/>
              <p:nvPr/>
            </p:nvCxnSpPr>
            <p:spPr>
              <a:xfrm flipH="1">
                <a:off x="2324100" y="4238625"/>
                <a:ext cx="719138" cy="20478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9446B29-4A54-496C-9DA9-CD39968CAFB0}"/>
                  </a:ext>
                </a:extLst>
              </p:cNvPr>
              <p:cNvCxnSpPr/>
              <p:nvPr/>
            </p:nvCxnSpPr>
            <p:spPr>
              <a:xfrm>
                <a:off x="2324099" y="6286500"/>
                <a:ext cx="348853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FA1669-84BE-443A-AB80-D2823BE83993}"/>
                </a:ext>
              </a:extLst>
            </p:cNvPr>
            <p:cNvCxnSpPr/>
            <p:nvPr/>
          </p:nvCxnSpPr>
          <p:spPr>
            <a:xfrm flipV="1">
              <a:off x="2264355" y="3004041"/>
              <a:ext cx="2504061" cy="255405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6FDF07-AAA5-4701-A4DF-8AA31A23E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1984" y="3383357"/>
              <a:ext cx="2455499" cy="21747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8F66E7AC-73BC-4D19-ABF4-7D878E1A06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871504"/>
                </p:ext>
              </p:extLst>
            </p:nvPr>
          </p:nvGraphicFramePr>
          <p:xfrm>
            <a:off x="2163010" y="2231923"/>
            <a:ext cx="202689" cy="269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600" imgH="253800" progId="Equation.DSMT4">
                    <p:embed/>
                  </p:oleObj>
                </mc:Choice>
                <mc:Fallback>
                  <p:oleObj name="Equation" r:id="rId2" imgW="2286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163010" y="2231923"/>
                          <a:ext cx="202689" cy="2697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7894C77-0179-4212-B0E1-3A8E889E60CD}"/>
                </a:ext>
              </a:extLst>
            </p:cNvPr>
            <p:cNvGrpSpPr/>
            <p:nvPr/>
          </p:nvGrpSpPr>
          <p:grpSpPr>
            <a:xfrm rot="21248248">
              <a:off x="1634047" y="2497159"/>
              <a:ext cx="4060969" cy="2915675"/>
              <a:chOff x="1783557" y="3540917"/>
              <a:chExt cx="4580096" cy="2745585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712F36F-0C11-403C-ADCB-9D6DDF2457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83557" y="3540917"/>
                <a:ext cx="536575" cy="2745582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C4D177A-A7B5-4947-801C-83891F67DB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20131" y="5469732"/>
                <a:ext cx="4043522" cy="816770"/>
              </a:xfrm>
              <a:prstGeom prst="straightConnector1">
                <a:avLst/>
              </a:prstGeom>
              <a:ln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1D1E90D-0F0E-4BFD-ADDF-23E8F8AA90E4}"/>
                </a:ext>
              </a:extLst>
            </p:cNvPr>
            <p:cNvSpPr/>
            <p:nvPr/>
          </p:nvSpPr>
          <p:spPr>
            <a:xfrm>
              <a:off x="2834629" y="5385585"/>
              <a:ext cx="36568" cy="163582"/>
            </a:xfrm>
            <a:custGeom>
              <a:avLst/>
              <a:gdLst>
                <a:gd name="connsiteX0" fmla="*/ 312 w 41242"/>
                <a:gd name="connsiteY0" fmla="*/ 705 h 154039"/>
                <a:gd name="connsiteX1" fmla="*/ 5074 w 41242"/>
                <a:gd name="connsiteY1" fmla="*/ 24517 h 154039"/>
                <a:gd name="connsiteX2" fmla="*/ 9837 w 41242"/>
                <a:gd name="connsiteY2" fmla="*/ 53092 h 154039"/>
                <a:gd name="connsiteX3" fmla="*/ 19362 w 41242"/>
                <a:gd name="connsiteY3" fmla="*/ 67380 h 154039"/>
                <a:gd name="connsiteX4" fmla="*/ 33649 w 41242"/>
                <a:gd name="connsiteY4" fmla="*/ 119767 h 154039"/>
                <a:gd name="connsiteX5" fmla="*/ 38412 w 41242"/>
                <a:gd name="connsiteY5" fmla="*/ 153105 h 154039"/>
                <a:gd name="connsiteX6" fmla="*/ 28887 w 41242"/>
                <a:gd name="connsiteY6" fmla="*/ 124530 h 154039"/>
                <a:gd name="connsiteX7" fmla="*/ 24124 w 41242"/>
                <a:gd name="connsiteY7" fmla="*/ 86430 h 154039"/>
                <a:gd name="connsiteX8" fmla="*/ 19362 w 41242"/>
                <a:gd name="connsiteY8" fmla="*/ 72142 h 154039"/>
                <a:gd name="connsiteX9" fmla="*/ 14599 w 41242"/>
                <a:gd name="connsiteY9" fmla="*/ 53092 h 154039"/>
                <a:gd name="connsiteX10" fmla="*/ 312 w 41242"/>
                <a:gd name="connsiteY10" fmla="*/ 705 h 15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242" h="154039">
                  <a:moveTo>
                    <a:pt x="312" y="705"/>
                  </a:moveTo>
                  <a:cubicBezTo>
                    <a:pt x="-1275" y="-4057"/>
                    <a:pt x="3626" y="16553"/>
                    <a:pt x="5074" y="24517"/>
                  </a:cubicBezTo>
                  <a:cubicBezTo>
                    <a:pt x="6801" y="34018"/>
                    <a:pt x="6783" y="43931"/>
                    <a:pt x="9837" y="53092"/>
                  </a:cubicBezTo>
                  <a:cubicBezTo>
                    <a:pt x="11647" y="58522"/>
                    <a:pt x="16187" y="62617"/>
                    <a:pt x="19362" y="67380"/>
                  </a:cubicBezTo>
                  <a:cubicBezTo>
                    <a:pt x="30105" y="110350"/>
                    <a:pt x="24748" y="93061"/>
                    <a:pt x="33649" y="119767"/>
                  </a:cubicBezTo>
                  <a:cubicBezTo>
                    <a:pt x="35237" y="130880"/>
                    <a:pt x="46349" y="145167"/>
                    <a:pt x="38412" y="153105"/>
                  </a:cubicBezTo>
                  <a:cubicBezTo>
                    <a:pt x="31313" y="160205"/>
                    <a:pt x="28887" y="124530"/>
                    <a:pt x="28887" y="124530"/>
                  </a:cubicBezTo>
                  <a:cubicBezTo>
                    <a:pt x="27299" y="111830"/>
                    <a:pt x="26414" y="99022"/>
                    <a:pt x="24124" y="86430"/>
                  </a:cubicBezTo>
                  <a:cubicBezTo>
                    <a:pt x="23226" y="81491"/>
                    <a:pt x="20741" y="76969"/>
                    <a:pt x="19362" y="72142"/>
                  </a:cubicBezTo>
                  <a:cubicBezTo>
                    <a:pt x="17564" y="65848"/>
                    <a:pt x="16397" y="59386"/>
                    <a:pt x="14599" y="53092"/>
                  </a:cubicBezTo>
                  <a:cubicBezTo>
                    <a:pt x="8833" y="32911"/>
                    <a:pt x="1899" y="5467"/>
                    <a:pt x="312" y="705"/>
                  </a:cubicBezTo>
                  <a:close/>
                </a:path>
              </a:pathLst>
            </a:custGeom>
            <a:ln w="31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91"/>
            </a:p>
          </p:txBody>
        </p:sp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A23BA00B-EDB3-4017-9E79-061B8BFB87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932927"/>
                </p:ext>
              </p:extLst>
            </p:nvPr>
          </p:nvGraphicFramePr>
          <p:xfrm>
            <a:off x="1465006" y="2447578"/>
            <a:ext cx="225211" cy="269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00" imgH="253800" progId="Equation.DSMT4">
                    <p:embed/>
                  </p:oleObj>
                </mc:Choice>
                <mc:Fallback>
                  <p:oleObj name="Equation" r:id="rId4" imgW="2538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65006" y="2447578"/>
                          <a:ext cx="225211" cy="2697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>
              <a:extLst>
                <a:ext uri="{FF2B5EF4-FFF2-40B4-BE49-F238E27FC236}">
                  <a16:creationId xmlns:a16="http://schemas.microsoft.com/office/drawing/2014/main" id="{CC88B775-66A6-4240-B400-0D7BA9651B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992997"/>
                </p:ext>
              </p:extLst>
            </p:nvPr>
          </p:nvGraphicFramePr>
          <p:xfrm>
            <a:off x="2149995" y="5595305"/>
            <a:ext cx="157648" cy="161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152280" progId="Equation.DSMT4">
                    <p:embed/>
                  </p:oleObj>
                </mc:Choice>
                <mc:Fallback>
                  <p:oleObj name="Equation" r:id="rId6" imgW="17748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49995" y="5595305"/>
                          <a:ext cx="157648" cy="1618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>
              <a:extLst>
                <a:ext uri="{FF2B5EF4-FFF2-40B4-BE49-F238E27FC236}">
                  <a16:creationId xmlns:a16="http://schemas.microsoft.com/office/drawing/2014/main" id="{46B400F0-4B9E-46DF-927C-FB0DA4AF2C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997115"/>
                </p:ext>
              </p:extLst>
            </p:nvPr>
          </p:nvGraphicFramePr>
          <p:xfrm>
            <a:off x="5260691" y="5620155"/>
            <a:ext cx="180168" cy="161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152280" progId="Equation.DSMT4">
                    <p:embed/>
                  </p:oleObj>
                </mc:Choice>
                <mc:Fallback>
                  <p:oleObj name="Equation" r:id="rId8" imgW="20304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60691" y="5620155"/>
                          <a:ext cx="180168" cy="1618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>
              <a:extLst>
                <a:ext uri="{FF2B5EF4-FFF2-40B4-BE49-F238E27FC236}">
                  <a16:creationId xmlns:a16="http://schemas.microsoft.com/office/drawing/2014/main" id="{1FFF64AB-1FEE-417C-8E90-7C5BB261AC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5796750"/>
                </p:ext>
              </p:extLst>
            </p:nvPr>
          </p:nvGraphicFramePr>
          <p:xfrm>
            <a:off x="4790937" y="2872545"/>
            <a:ext cx="168908" cy="161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152280" progId="Equation.DSMT4">
                    <p:embed/>
                  </p:oleObj>
                </mc:Choice>
                <mc:Fallback>
                  <p:oleObj name="Equation" r:id="rId10" imgW="19044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90937" y="2872545"/>
                          <a:ext cx="168908" cy="1618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>
              <a:extLst>
                <a:ext uri="{FF2B5EF4-FFF2-40B4-BE49-F238E27FC236}">
                  <a16:creationId xmlns:a16="http://schemas.microsoft.com/office/drawing/2014/main" id="{999984AF-1057-4A00-B407-F3089F7044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9011120"/>
                </p:ext>
              </p:extLst>
            </p:nvPr>
          </p:nvGraphicFramePr>
          <p:xfrm>
            <a:off x="2689441" y="3246802"/>
            <a:ext cx="180168" cy="161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152280" progId="Equation.DSMT4">
                    <p:embed/>
                  </p:oleObj>
                </mc:Choice>
                <mc:Fallback>
                  <p:oleObj name="Equation" r:id="rId12" imgW="20304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689441" y="3246802"/>
                          <a:ext cx="180168" cy="1618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6BCFC5A3-9ECD-4D4A-BA7A-2D36735E37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652538"/>
                </p:ext>
              </p:extLst>
            </p:nvPr>
          </p:nvGraphicFramePr>
          <p:xfrm>
            <a:off x="3625472" y="4155473"/>
            <a:ext cx="168908" cy="161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152280" progId="Equation.DSMT4">
                    <p:embed/>
                  </p:oleObj>
                </mc:Choice>
                <mc:Fallback>
                  <p:oleObj name="Equation" r:id="rId14" imgW="190440" imgH="152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625472" y="4155473"/>
                          <a:ext cx="168908" cy="1618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0750942C-4ECC-41CA-83F9-F2954E72D9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9477660"/>
                </p:ext>
              </p:extLst>
            </p:nvPr>
          </p:nvGraphicFramePr>
          <p:xfrm>
            <a:off x="3649401" y="4624138"/>
            <a:ext cx="236471" cy="188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6400" imgH="177480" progId="Equation.DSMT4">
                    <p:embed/>
                  </p:oleObj>
                </mc:Choice>
                <mc:Fallback>
                  <p:oleObj name="Equation" r:id="rId16" imgW="2664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649401" y="4624138"/>
                          <a:ext cx="236471" cy="188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>
              <a:extLst>
                <a:ext uri="{FF2B5EF4-FFF2-40B4-BE49-F238E27FC236}">
                  <a16:creationId xmlns:a16="http://schemas.microsoft.com/office/drawing/2014/main" id="{346473EC-E778-42F4-9B7C-032947B045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8657401"/>
                </p:ext>
              </p:extLst>
            </p:nvPr>
          </p:nvGraphicFramePr>
          <p:xfrm>
            <a:off x="3602952" y="3491250"/>
            <a:ext cx="247732" cy="188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79360" imgH="177480" progId="Equation.DSMT4">
                    <p:embed/>
                  </p:oleObj>
                </mc:Choice>
                <mc:Fallback>
                  <p:oleObj name="Equation" r:id="rId18" imgW="2793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02952" y="3491250"/>
                          <a:ext cx="247732" cy="188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>
              <a:extLst>
                <a:ext uri="{FF2B5EF4-FFF2-40B4-BE49-F238E27FC236}">
                  <a16:creationId xmlns:a16="http://schemas.microsoft.com/office/drawing/2014/main" id="{632C5574-637C-4543-A0A7-269171C35D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6961586"/>
                </p:ext>
              </p:extLst>
            </p:nvPr>
          </p:nvGraphicFramePr>
          <p:xfrm>
            <a:off x="2972362" y="4059381"/>
            <a:ext cx="258993" cy="188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91960" imgH="177480" progId="Equation.DSMT4">
                    <p:embed/>
                  </p:oleObj>
                </mc:Choice>
                <mc:Fallback>
                  <p:oleObj name="Equation" r:id="rId20" imgW="291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972362" y="4059381"/>
                          <a:ext cx="258993" cy="1888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64">
              <a:extLst>
                <a:ext uri="{FF2B5EF4-FFF2-40B4-BE49-F238E27FC236}">
                  <a16:creationId xmlns:a16="http://schemas.microsoft.com/office/drawing/2014/main" id="{4FF9A2F0-63D4-42BF-9794-144E6E4828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61569"/>
                </p:ext>
              </p:extLst>
            </p:nvPr>
          </p:nvGraphicFramePr>
          <p:xfrm>
            <a:off x="5775790" y="4216727"/>
            <a:ext cx="2413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41200" imgH="253800" progId="Equation.DSMT4">
                    <p:embed/>
                  </p:oleObj>
                </mc:Choice>
                <mc:Fallback>
                  <p:oleObj name="Equation" r:id="rId22" imgW="2412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775790" y="4216727"/>
                          <a:ext cx="2413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65">
              <a:extLst>
                <a:ext uri="{FF2B5EF4-FFF2-40B4-BE49-F238E27FC236}">
                  <a16:creationId xmlns:a16="http://schemas.microsoft.com/office/drawing/2014/main" id="{233FF314-92C7-4FDE-B598-63A5B9BBF7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665654"/>
                </p:ext>
              </p:extLst>
            </p:nvPr>
          </p:nvGraphicFramePr>
          <p:xfrm>
            <a:off x="6159500" y="3302000"/>
            <a:ext cx="9144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914400" imgH="198720" progId="Equation.DSMT4">
                    <p:embed/>
                  </p:oleObj>
                </mc:Choice>
                <mc:Fallback>
                  <p:oleObj name="Equation" r:id="rId24" imgW="914400" imgH="19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159500" y="3302000"/>
                          <a:ext cx="914400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66">
              <a:extLst>
                <a:ext uri="{FF2B5EF4-FFF2-40B4-BE49-F238E27FC236}">
                  <a16:creationId xmlns:a16="http://schemas.microsoft.com/office/drawing/2014/main" id="{1053BCBE-EF43-4E9A-A7C9-D3B85774B2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8889723"/>
                </p:ext>
              </p:extLst>
            </p:nvPr>
          </p:nvGraphicFramePr>
          <p:xfrm>
            <a:off x="6159500" y="3302000"/>
            <a:ext cx="9144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14400" imgH="198720" progId="Equation.DSMT4">
                    <p:embed/>
                  </p:oleObj>
                </mc:Choice>
                <mc:Fallback>
                  <p:oleObj name="Equation" r:id="rId26" imgW="914400" imgH="198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159500" y="3302000"/>
                          <a:ext cx="914400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67">
              <a:extLst>
                <a:ext uri="{FF2B5EF4-FFF2-40B4-BE49-F238E27FC236}">
                  <a16:creationId xmlns:a16="http://schemas.microsoft.com/office/drawing/2014/main" id="{3356653A-7CF5-49F4-9286-7831B0B3EC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8309188"/>
                </p:ext>
              </p:extLst>
            </p:nvPr>
          </p:nvGraphicFramePr>
          <p:xfrm>
            <a:off x="2959427" y="5320076"/>
            <a:ext cx="189066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41200" imgH="253800" progId="Equation.DSMT4">
                    <p:embed/>
                  </p:oleObj>
                </mc:Choice>
                <mc:Fallback>
                  <p:oleObj name="Equation" r:id="rId27" imgW="2412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959427" y="5320076"/>
                          <a:ext cx="189066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68">
              <a:extLst>
                <a:ext uri="{FF2B5EF4-FFF2-40B4-BE49-F238E27FC236}">
                  <a16:creationId xmlns:a16="http://schemas.microsoft.com/office/drawing/2014/main" id="{17FA05F9-EB9B-4641-A1E2-9385910792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3792407"/>
                </p:ext>
              </p:extLst>
            </p:nvPr>
          </p:nvGraphicFramePr>
          <p:xfrm>
            <a:off x="4309856" y="3982693"/>
            <a:ext cx="292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91960" imgH="177480" progId="Equation.DSMT4">
                    <p:embed/>
                  </p:oleObj>
                </mc:Choice>
                <mc:Fallback>
                  <p:oleObj name="Equation" r:id="rId29" imgW="29196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309856" y="3982693"/>
                          <a:ext cx="292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72">
              <a:extLst>
                <a:ext uri="{FF2B5EF4-FFF2-40B4-BE49-F238E27FC236}">
                  <a16:creationId xmlns:a16="http://schemas.microsoft.com/office/drawing/2014/main" id="{F5575FBE-D548-4682-BF67-33FBC52A20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7624647"/>
                </p:ext>
              </p:extLst>
            </p:nvPr>
          </p:nvGraphicFramePr>
          <p:xfrm>
            <a:off x="6255059" y="5447076"/>
            <a:ext cx="2159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15640" imgH="253800" progId="Equation.DSMT4">
                    <p:embed/>
                  </p:oleObj>
                </mc:Choice>
                <mc:Fallback>
                  <p:oleObj name="Equation" r:id="rId31" imgW="2156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255059" y="5447076"/>
                          <a:ext cx="2159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8DDB8C8-8DFB-4DBF-9FBB-C5B23981E4B8}"/>
                </a:ext>
              </a:extLst>
            </p:cNvPr>
            <p:cNvGrpSpPr/>
            <p:nvPr/>
          </p:nvGrpSpPr>
          <p:grpSpPr>
            <a:xfrm>
              <a:off x="5132592" y="5359048"/>
              <a:ext cx="380759" cy="398099"/>
              <a:chOff x="5132592" y="5359048"/>
              <a:chExt cx="380759" cy="398099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F176DF02-D255-408D-A5B2-1DC0A25E62E3}"/>
                  </a:ext>
                </a:extLst>
              </p:cNvPr>
              <p:cNvSpPr/>
              <p:nvPr/>
            </p:nvSpPr>
            <p:spPr>
              <a:xfrm>
                <a:off x="5132592" y="5359048"/>
                <a:ext cx="380759" cy="398099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A4AEC06-4097-4E9E-94B0-FAE8937A2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5450" y="5510213"/>
                <a:ext cx="7144" cy="57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92" name="Object 91">
              <a:extLst>
                <a:ext uri="{FF2B5EF4-FFF2-40B4-BE49-F238E27FC236}">
                  <a16:creationId xmlns:a16="http://schemas.microsoft.com/office/drawing/2014/main" id="{423D06E4-EC0D-4679-B80F-6C8875D924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23709"/>
                </p:ext>
              </p:extLst>
            </p:nvPr>
          </p:nvGraphicFramePr>
          <p:xfrm>
            <a:off x="5494338" y="5224463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64880" imgH="228600" progId="Equation.DSMT4">
                    <p:embed/>
                  </p:oleObj>
                </mc:Choice>
                <mc:Fallback>
                  <p:oleObj name="Equation" r:id="rId33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494338" y="5224463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6E2B599-4677-4D05-B44F-AFAB68068536}"/>
              </a:ext>
            </a:extLst>
          </p:cNvPr>
          <p:cNvSpPr txBox="1"/>
          <p:nvPr/>
        </p:nvSpPr>
        <p:spPr>
          <a:xfrm>
            <a:off x="2921723" y="503405"/>
            <a:ext cx="4076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MIN4T QUAD4 Element Geometry</a:t>
            </a:r>
          </a:p>
          <a:p>
            <a:pPr algn="ctr"/>
            <a:r>
              <a:rPr lang="en-US" sz="1200"/>
              <a:t>(showing the 4 sub-triangles that make up the QUAD element)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226126-0E10-4F58-830C-E5445832CD9B}"/>
              </a:ext>
            </a:extLst>
          </p:cNvPr>
          <p:cNvGrpSpPr/>
          <p:nvPr/>
        </p:nvGrpSpPr>
        <p:grpSpPr>
          <a:xfrm>
            <a:off x="6990326" y="2093423"/>
            <a:ext cx="2403271" cy="4393575"/>
            <a:chOff x="6990326" y="2093423"/>
            <a:chExt cx="2403271" cy="4393575"/>
          </a:xfrm>
        </p:grpSpPr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1FB9E07B-5E8A-46EA-A3F2-E10754D061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1543530"/>
                </p:ext>
              </p:extLst>
            </p:nvPr>
          </p:nvGraphicFramePr>
          <p:xfrm>
            <a:off x="7044097" y="2468232"/>
            <a:ext cx="124142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396800" imgH="253800" progId="Equation.DSMT4">
                    <p:embed/>
                  </p:oleObj>
                </mc:Choice>
                <mc:Fallback>
                  <p:oleObj name="Equation" r:id="rId35" imgW="13968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044097" y="2468232"/>
                          <a:ext cx="1241425" cy="269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>
              <a:extLst>
                <a:ext uri="{FF2B5EF4-FFF2-40B4-BE49-F238E27FC236}">
                  <a16:creationId xmlns:a16="http://schemas.microsoft.com/office/drawing/2014/main" id="{53F4319B-90A1-4764-A527-EF847FD359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9156428"/>
                </p:ext>
              </p:extLst>
            </p:nvPr>
          </p:nvGraphicFramePr>
          <p:xfrm>
            <a:off x="7063147" y="3345418"/>
            <a:ext cx="1782762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2006280" imgH="253800" progId="Equation.DSMT4">
                    <p:embed/>
                  </p:oleObj>
                </mc:Choice>
                <mc:Fallback>
                  <p:oleObj name="Equation" r:id="rId37" imgW="20062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7063147" y="3345418"/>
                          <a:ext cx="1782762" cy="269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D2B9DF1D-CBB1-49DD-BE01-925C1F9886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5415090"/>
                </p:ext>
              </p:extLst>
            </p:nvPr>
          </p:nvGraphicFramePr>
          <p:xfrm>
            <a:off x="7044097" y="2904340"/>
            <a:ext cx="1350963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523880" imgH="253800" progId="Equation.DSMT4">
                    <p:embed/>
                  </p:oleObj>
                </mc:Choice>
                <mc:Fallback>
                  <p:oleObj name="Equation" r:id="rId39" imgW="15238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7044097" y="2904340"/>
                          <a:ext cx="1350963" cy="269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>
              <a:extLst>
                <a:ext uri="{FF2B5EF4-FFF2-40B4-BE49-F238E27FC236}">
                  <a16:creationId xmlns:a16="http://schemas.microsoft.com/office/drawing/2014/main" id="{F539F2BA-2A63-45C6-90FA-53205C2FC0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1172500"/>
                </p:ext>
              </p:extLst>
            </p:nvPr>
          </p:nvGraphicFramePr>
          <p:xfrm>
            <a:off x="7063147" y="3773959"/>
            <a:ext cx="2216150" cy="174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2501640" imgH="164880" progId="Equation.DSMT4">
                    <p:embed/>
                  </p:oleObj>
                </mc:Choice>
                <mc:Fallback>
                  <p:oleObj name="Equation" r:id="rId41" imgW="250164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7063147" y="3773959"/>
                          <a:ext cx="2216150" cy="174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0">
              <a:extLst>
                <a:ext uri="{FF2B5EF4-FFF2-40B4-BE49-F238E27FC236}">
                  <a16:creationId xmlns:a16="http://schemas.microsoft.com/office/drawing/2014/main" id="{4F20F891-1431-43AF-BE49-CCD4CF2E85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5134686"/>
                </p:ext>
              </p:extLst>
            </p:nvPr>
          </p:nvGraphicFramePr>
          <p:xfrm>
            <a:off x="7042150" y="4533900"/>
            <a:ext cx="23368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2336760" imgH="164880" progId="Equation.DSMT4">
                    <p:embed/>
                  </p:oleObj>
                </mc:Choice>
                <mc:Fallback>
                  <p:oleObj name="Equation" r:id="rId43" imgW="23367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7042150" y="4533900"/>
                          <a:ext cx="23368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71">
              <a:extLst>
                <a:ext uri="{FF2B5EF4-FFF2-40B4-BE49-F238E27FC236}">
                  <a16:creationId xmlns:a16="http://schemas.microsoft.com/office/drawing/2014/main" id="{299F4F2C-0803-4EC5-849D-A1D4CA08E7B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151645"/>
                </p:ext>
              </p:extLst>
            </p:nvPr>
          </p:nvGraphicFramePr>
          <p:xfrm>
            <a:off x="7044352" y="5246027"/>
            <a:ext cx="21717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2171520" imgH="507960" progId="Equation.DSMT4">
                    <p:embed/>
                  </p:oleObj>
                </mc:Choice>
                <mc:Fallback>
                  <p:oleObj name="Equation" r:id="rId45" imgW="217152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044352" y="5246027"/>
                          <a:ext cx="21717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0F0F2EA-945E-4950-9E9A-C13F55E5BB5A}"/>
                </a:ext>
              </a:extLst>
            </p:cNvPr>
            <p:cNvSpPr txBox="1"/>
            <p:nvPr/>
          </p:nvSpPr>
          <p:spPr>
            <a:xfrm>
              <a:off x="6990326" y="2093423"/>
              <a:ext cx="673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u="sng"/>
                <a:t>Legend</a:t>
              </a:r>
              <a:r>
                <a:rPr lang="en-US" sz="900"/>
                <a:t>:</a:t>
              </a:r>
            </a:p>
          </p:txBody>
        </p:sp>
        <p:graphicFrame>
          <p:nvGraphicFramePr>
            <p:cNvPr id="93" name="Object 92">
              <a:extLst>
                <a:ext uri="{FF2B5EF4-FFF2-40B4-BE49-F238E27FC236}">
                  <a16:creationId xmlns:a16="http://schemas.microsoft.com/office/drawing/2014/main" id="{DB2D3F09-5F5F-4563-97C7-81B91F8E3C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403343"/>
                </p:ext>
              </p:extLst>
            </p:nvPr>
          </p:nvGraphicFramePr>
          <p:xfrm>
            <a:off x="7040245" y="5978998"/>
            <a:ext cx="20955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2095200" imgH="507960" progId="Equation.DSMT4">
                    <p:embed/>
                  </p:oleObj>
                </mc:Choice>
                <mc:Fallback>
                  <p:oleObj name="Equation" r:id="rId47" imgW="2095200" imgH="507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040245" y="5978998"/>
                          <a:ext cx="2095500" cy="50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94">
              <a:extLst>
                <a:ext uri="{FF2B5EF4-FFF2-40B4-BE49-F238E27FC236}">
                  <a16:creationId xmlns:a16="http://schemas.microsoft.com/office/drawing/2014/main" id="{D305F67A-2A13-4A6B-B353-F8536E1EC8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819542"/>
                </p:ext>
              </p:extLst>
            </p:nvPr>
          </p:nvGraphicFramePr>
          <p:xfrm>
            <a:off x="7044097" y="4179266"/>
            <a:ext cx="23495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2349360" imgH="164880" progId="Equation.DSMT4">
                    <p:embed/>
                  </p:oleObj>
                </mc:Choice>
                <mc:Fallback>
                  <p:oleObj name="Equation" r:id="rId49" imgW="23493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7044097" y="4179266"/>
                          <a:ext cx="23495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95">
              <a:extLst>
                <a:ext uri="{FF2B5EF4-FFF2-40B4-BE49-F238E27FC236}">
                  <a16:creationId xmlns:a16="http://schemas.microsoft.com/office/drawing/2014/main" id="{192CBB20-68A5-4CEF-9441-87BC9D5198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131187"/>
                </p:ext>
              </p:extLst>
            </p:nvPr>
          </p:nvGraphicFramePr>
          <p:xfrm>
            <a:off x="7040245" y="4928710"/>
            <a:ext cx="23495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2349360" imgH="164880" progId="Equation.DSMT4">
                    <p:embed/>
                  </p:oleObj>
                </mc:Choice>
                <mc:Fallback>
                  <p:oleObj name="Equation" r:id="rId51" imgW="23493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7040245" y="4928710"/>
                          <a:ext cx="23495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960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5777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Equation</vt:lpstr>
      <vt:lpstr>MathType 7.0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Case</dc:creator>
  <cp:lastModifiedBy>Bill Case</cp:lastModifiedBy>
  <cp:revision>47</cp:revision>
  <cp:lastPrinted>2021-03-30T20:39:03Z</cp:lastPrinted>
  <dcterms:created xsi:type="dcterms:W3CDTF">2018-03-06T00:30:46Z</dcterms:created>
  <dcterms:modified xsi:type="dcterms:W3CDTF">2021-05-10T03:03:29Z</dcterms:modified>
</cp:coreProperties>
</file>