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123B4-0D28-46F0-999A-D18062DED782}" v="2" dt="2018-10-25T20:38:13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7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0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5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1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C2C6-A450-4652-ADF4-5F430D07CD82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0E6-2EE4-42EB-B160-D3C32C1C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D9CC0-BA28-448F-8386-64274628368C}"/>
              </a:ext>
            </a:extLst>
          </p:cNvPr>
          <p:cNvSpPr txBox="1"/>
          <p:nvPr/>
        </p:nvSpPr>
        <p:spPr>
          <a:xfrm>
            <a:off x="1667374" y="667265"/>
            <a:ext cx="442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Figure 1 MYSTRAN FEA program file structure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51229-B610-47F2-9AB2-1A4A70CE6B47}"/>
              </a:ext>
            </a:extLst>
          </p:cNvPr>
          <p:cNvGrpSpPr/>
          <p:nvPr/>
        </p:nvGrpSpPr>
        <p:grpSpPr>
          <a:xfrm>
            <a:off x="1667374" y="1516522"/>
            <a:ext cx="1717327" cy="1608663"/>
            <a:chOff x="1581661" y="1421615"/>
            <a:chExt cx="1717327" cy="16086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A48B82-45CE-40A4-BCE3-1B5A6BD9C064}"/>
                </a:ext>
              </a:extLst>
            </p:cNvPr>
            <p:cNvGrpSpPr/>
            <p:nvPr/>
          </p:nvGrpSpPr>
          <p:grpSpPr>
            <a:xfrm>
              <a:off x="1581661" y="1953953"/>
              <a:ext cx="1717327" cy="1076325"/>
              <a:chOff x="1779373" y="1556050"/>
              <a:chExt cx="1717327" cy="107632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6D4A9D7-F1D8-42B8-A541-81BED59C4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91725" y="1556050"/>
                <a:ext cx="1704975" cy="107632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D37ED2-1E22-4860-BA36-27C5D5F222FF}"/>
                  </a:ext>
                </a:extLst>
              </p:cNvPr>
              <p:cNvSpPr/>
              <p:nvPr/>
            </p:nvSpPr>
            <p:spPr>
              <a:xfrm>
                <a:off x="1779373" y="1556050"/>
                <a:ext cx="1717327" cy="10759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1A4643-63BD-44AF-AEEA-F52D146C8861}"/>
                </a:ext>
              </a:extLst>
            </p:cNvPr>
            <p:cNvSpPr txBox="1"/>
            <p:nvPr/>
          </p:nvSpPr>
          <p:spPr>
            <a:xfrm>
              <a:off x="1964360" y="1421615"/>
              <a:ext cx="9519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Fig 1-a</a:t>
              </a:r>
            </a:p>
            <a:p>
              <a:pPr algn="ctr"/>
              <a:r>
                <a:rPr lang="en-US" sz="1200"/>
                <a:t>Overall view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22E8D6-501D-474C-9265-194050757195}"/>
              </a:ext>
            </a:extLst>
          </p:cNvPr>
          <p:cNvGrpSpPr/>
          <p:nvPr/>
        </p:nvGrpSpPr>
        <p:grpSpPr>
          <a:xfrm>
            <a:off x="4485771" y="1285690"/>
            <a:ext cx="2213587" cy="7786391"/>
            <a:chOff x="3880961" y="1421614"/>
            <a:chExt cx="2213587" cy="778639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051296-665B-4FDE-B3E7-C67101F03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0961" y="5023961"/>
              <a:ext cx="10478" cy="1047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D9B394B-CC01-4166-B50B-D6E457742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2873" y="1883280"/>
              <a:ext cx="1971675" cy="73247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E701EC-EB42-4A8D-A3C4-DA791992FAB4}"/>
                </a:ext>
              </a:extLst>
            </p:cNvPr>
            <p:cNvSpPr txBox="1"/>
            <p:nvPr/>
          </p:nvSpPr>
          <p:spPr>
            <a:xfrm>
              <a:off x="4546280" y="1421614"/>
              <a:ext cx="112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/>
                <a:t>Fig 1-b</a:t>
              </a:r>
            </a:p>
            <a:p>
              <a:pPr algn="ctr"/>
              <a:r>
                <a:rPr lang="en-US" sz="1200"/>
                <a:t>Expanded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0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Case</dc:creator>
  <cp:lastModifiedBy>Bill Case</cp:lastModifiedBy>
  <cp:revision>13</cp:revision>
  <cp:lastPrinted>2018-12-13T17:25:54Z</cp:lastPrinted>
  <dcterms:created xsi:type="dcterms:W3CDTF">2018-03-06T00:30:46Z</dcterms:created>
  <dcterms:modified xsi:type="dcterms:W3CDTF">2018-12-21T03:09:25Z</dcterms:modified>
</cp:coreProperties>
</file>