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123B4-0D28-46F0-999A-D18062DED782}" v="2" dt="2018-10-25T20:38:13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5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C2C6-A450-4652-ADF4-5F430D07CD82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D9CC0-BA28-448F-8386-64274628368C}"/>
              </a:ext>
            </a:extLst>
          </p:cNvPr>
          <p:cNvSpPr txBox="1"/>
          <p:nvPr/>
        </p:nvSpPr>
        <p:spPr>
          <a:xfrm>
            <a:off x="1667374" y="667265"/>
            <a:ext cx="445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1 MYSTRAN Source Code File Structure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455A59-661C-4F56-ADE8-B5F5C1DF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67" y="1968931"/>
            <a:ext cx="1314450" cy="67627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AB3ADEE-7795-4993-AFF6-D364A0D8EE3B}"/>
              </a:ext>
            </a:extLst>
          </p:cNvPr>
          <p:cNvGrpSpPr/>
          <p:nvPr/>
        </p:nvGrpSpPr>
        <p:grpSpPr>
          <a:xfrm>
            <a:off x="4066671" y="1750856"/>
            <a:ext cx="838523" cy="3147659"/>
            <a:chOff x="4066671" y="1750856"/>
            <a:chExt cx="838523" cy="314765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051296-665B-4FDE-B3E7-C67101F0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771" y="4888037"/>
              <a:ext cx="10478" cy="1047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B4A6B9F-91EE-4329-89E5-9D29EFB3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6671" y="1750856"/>
              <a:ext cx="838200" cy="290512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F3EE4A-5E44-44CA-A311-44B498219127}"/>
                </a:ext>
              </a:extLst>
            </p:cNvPr>
            <p:cNvSpPr/>
            <p:nvPr/>
          </p:nvSpPr>
          <p:spPr>
            <a:xfrm>
              <a:off x="4114801" y="1750856"/>
              <a:ext cx="790393" cy="291849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4F75C9-91FE-4AE7-A2E1-453426672AE5}"/>
              </a:ext>
            </a:extLst>
          </p:cNvPr>
          <p:cNvGrpSpPr/>
          <p:nvPr/>
        </p:nvGrpSpPr>
        <p:grpSpPr>
          <a:xfrm>
            <a:off x="5410644" y="3814473"/>
            <a:ext cx="1012971" cy="3256838"/>
            <a:chOff x="4112820" y="5474843"/>
            <a:chExt cx="1012971" cy="325683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658E529-3536-4FDF-869A-03DEA875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2820" y="5483656"/>
              <a:ext cx="1012971" cy="324802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AC2321-E529-4CF7-A0E9-342CCFCCC696}"/>
                </a:ext>
              </a:extLst>
            </p:cNvPr>
            <p:cNvSpPr/>
            <p:nvPr/>
          </p:nvSpPr>
          <p:spPr>
            <a:xfrm>
              <a:off x="4167338" y="5474843"/>
              <a:ext cx="937496" cy="318515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94A22-DCEA-44EA-98FC-D9B0D0234C8D}"/>
              </a:ext>
            </a:extLst>
          </p:cNvPr>
          <p:cNvCxnSpPr>
            <a:cxnSpLocks/>
          </p:cNvCxnSpPr>
          <p:nvPr/>
        </p:nvCxnSpPr>
        <p:spPr>
          <a:xfrm flipV="1">
            <a:off x="2395470" y="3065173"/>
            <a:ext cx="1717350" cy="48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997E75-5F29-4D40-A362-695C684668EB}"/>
              </a:ext>
            </a:extLst>
          </p:cNvPr>
          <p:cNvCxnSpPr>
            <a:cxnSpLocks/>
          </p:cNvCxnSpPr>
          <p:nvPr/>
        </p:nvCxnSpPr>
        <p:spPr>
          <a:xfrm>
            <a:off x="2212702" y="4682573"/>
            <a:ext cx="3252460" cy="66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05C835-0A1E-4263-A1B4-B45A81493641}"/>
              </a:ext>
            </a:extLst>
          </p:cNvPr>
          <p:cNvGrpSpPr/>
          <p:nvPr/>
        </p:nvGrpSpPr>
        <p:grpSpPr>
          <a:xfrm>
            <a:off x="3554569" y="5983672"/>
            <a:ext cx="941680" cy="1216873"/>
            <a:chOff x="3554569" y="5983672"/>
            <a:chExt cx="941680" cy="121687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04A0377-EE24-4401-9791-54CEAC2A4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0896" y="6038495"/>
              <a:ext cx="904875" cy="116205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AF2136-FFC9-46AB-8259-F45D084ACC9A}"/>
                </a:ext>
              </a:extLst>
            </p:cNvPr>
            <p:cNvSpPr/>
            <p:nvPr/>
          </p:nvSpPr>
          <p:spPr>
            <a:xfrm>
              <a:off x="3554569" y="5983672"/>
              <a:ext cx="941680" cy="121687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04CBC0-465B-4C53-B2DB-23586D6DDB1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242533" y="6592109"/>
            <a:ext cx="1312036" cy="16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7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Case</dc:creator>
  <cp:lastModifiedBy>Bill Case</cp:lastModifiedBy>
  <cp:revision>21</cp:revision>
  <cp:lastPrinted>2018-12-13T17:25:54Z</cp:lastPrinted>
  <dcterms:created xsi:type="dcterms:W3CDTF">2018-03-06T00:30:46Z</dcterms:created>
  <dcterms:modified xsi:type="dcterms:W3CDTF">2020-07-10T17:51:11Z</dcterms:modified>
</cp:coreProperties>
</file>