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</p:sldIdLst>
  <p:sldSz cx="100584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0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6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7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C2C6-A450-4652-ADF4-5F430D07CD8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CA0C6F9-8C79-488B-8052-C4BC7F58C079}"/>
              </a:ext>
            </a:extLst>
          </p:cNvPr>
          <p:cNvSpPr txBox="1"/>
          <p:nvPr/>
        </p:nvSpPr>
        <p:spPr>
          <a:xfrm>
            <a:off x="3947269" y="608294"/>
            <a:ext cx="21638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BUSH Element Loads</a:t>
            </a:r>
          </a:p>
          <a:p>
            <a:pPr algn="ctr"/>
            <a:r>
              <a:rPr lang="en-US" sz="1200"/>
              <a:t>(in local element coordinates)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C6261D-1A96-4DB7-83AE-ADF80BDD7EF6}"/>
              </a:ext>
            </a:extLst>
          </p:cNvPr>
          <p:cNvCxnSpPr/>
          <p:nvPr/>
        </p:nvCxnSpPr>
        <p:spPr>
          <a:xfrm>
            <a:off x="1950736" y="2735433"/>
            <a:ext cx="5861304" cy="35570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01A07A-A8DC-4CB1-840F-C99B867F1535}"/>
              </a:ext>
            </a:extLst>
          </p:cNvPr>
          <p:cNvCxnSpPr/>
          <p:nvPr/>
        </p:nvCxnSpPr>
        <p:spPr>
          <a:xfrm flipV="1">
            <a:off x="4865640" y="2191631"/>
            <a:ext cx="0" cy="146151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07F884-8AF7-4864-87AB-65067BE42E6F}"/>
              </a:ext>
            </a:extLst>
          </p:cNvPr>
          <p:cNvCxnSpPr>
            <a:cxnSpLocks/>
          </p:cNvCxnSpPr>
          <p:nvPr/>
        </p:nvCxnSpPr>
        <p:spPr>
          <a:xfrm flipV="1">
            <a:off x="4175396" y="3652625"/>
            <a:ext cx="696467" cy="41376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D8FB6AA-8939-4E97-90E8-82E656A139BF}"/>
              </a:ext>
            </a:extLst>
          </p:cNvPr>
          <p:cNvSpPr/>
          <p:nvPr/>
        </p:nvSpPr>
        <p:spPr>
          <a:xfrm>
            <a:off x="4810777" y="2129135"/>
            <a:ext cx="109726" cy="174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DCEDB646-D4D3-4073-ADCC-9EC427BF23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718929"/>
              </p:ext>
            </p:extLst>
          </p:nvPr>
        </p:nvGraphicFramePr>
        <p:xfrm>
          <a:off x="2845388" y="3038201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228600" progId="Equation.DSMT4">
                  <p:embed/>
                </p:oleObj>
              </mc:Choice>
              <mc:Fallback>
                <p:oleObj name="Equation" r:id="rId2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45388" y="3038201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0A1D7F19-EBA8-4C2A-89D4-D5C1483AC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412562"/>
              </p:ext>
            </p:extLst>
          </p:nvPr>
        </p:nvGraphicFramePr>
        <p:xfrm>
          <a:off x="4431554" y="3561318"/>
          <a:ext cx="203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53800" progId="Equation.DSMT4">
                  <p:embed/>
                </p:oleObj>
              </mc:Choice>
              <mc:Fallback>
                <p:oleObj name="Equation" r:id="rId4" imgW="203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31554" y="3561318"/>
                        <a:ext cx="203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18AEE0D4-6497-47E5-9EF4-CF0AAF7E1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431101"/>
              </p:ext>
            </p:extLst>
          </p:nvPr>
        </p:nvGraphicFramePr>
        <p:xfrm>
          <a:off x="4642121" y="2785217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2121" y="2785217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1B6F8DD-C928-4D7D-9898-A0AFF23CD713}"/>
              </a:ext>
            </a:extLst>
          </p:cNvPr>
          <p:cNvSpPr txBox="1"/>
          <p:nvPr/>
        </p:nvSpPr>
        <p:spPr>
          <a:xfrm>
            <a:off x="3534770" y="2037650"/>
            <a:ext cx="108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BUSH element</a:t>
            </a:r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CEA8AB7B-8D72-48B7-88C9-54928D7068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292556"/>
              </p:ext>
            </p:extLst>
          </p:nvPr>
        </p:nvGraphicFramePr>
        <p:xfrm>
          <a:off x="5805948" y="4809343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241200" progId="Equation.DSMT4">
                  <p:embed/>
                </p:oleObj>
              </mc:Choice>
              <mc:Fallback>
                <p:oleObj name="Equation" r:id="rId8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05948" y="4809343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E611E63D-7842-44A2-BA46-88B3E2B7A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967619"/>
              </p:ext>
            </p:extLst>
          </p:nvPr>
        </p:nvGraphicFramePr>
        <p:xfrm>
          <a:off x="4990100" y="322870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198720" progId="Equation.DSMT4">
                  <p:embed/>
                </p:oleObj>
              </mc:Choice>
              <mc:Fallback>
                <p:oleObj name="Equation" r:id="rId10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90100" y="322870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3B5BFD90-C879-44CF-BF6F-B307A83FCDDA}"/>
              </a:ext>
            </a:extLst>
          </p:cNvPr>
          <p:cNvGrpSpPr/>
          <p:nvPr/>
        </p:nvGrpSpPr>
        <p:grpSpPr>
          <a:xfrm>
            <a:off x="4724921" y="1656650"/>
            <a:ext cx="645094" cy="811810"/>
            <a:chOff x="5487136" y="1777882"/>
            <a:chExt cx="645094" cy="81181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D10D391-F42E-4F05-ADAD-785D5A8D522C}"/>
                </a:ext>
              </a:extLst>
            </p:cNvPr>
            <p:cNvGrpSpPr/>
            <p:nvPr/>
          </p:nvGrpSpPr>
          <p:grpSpPr>
            <a:xfrm>
              <a:off x="5487136" y="1777882"/>
              <a:ext cx="276999" cy="545498"/>
              <a:chOff x="5487136" y="1777882"/>
              <a:chExt cx="276999" cy="54549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CE0F84C-F750-4113-BBB6-737C00080FF7}"/>
                  </a:ext>
                </a:extLst>
              </p:cNvPr>
              <p:cNvGrpSpPr/>
              <p:nvPr/>
            </p:nvGrpSpPr>
            <p:grpSpPr>
              <a:xfrm rot="17960296" flipV="1">
                <a:off x="5376896" y="1888122"/>
                <a:ext cx="497480" cy="276999"/>
                <a:chOff x="5782245" y="2933340"/>
                <a:chExt cx="461393" cy="267060"/>
              </a:xfrm>
            </p:grpSpPr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BB3E9505-C98F-4769-BB40-8EE8A6BDF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8920" y="2971440"/>
                  <a:ext cx="394718" cy="2289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AB338EA-2784-47D1-B06F-E7B04DFA6D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2245" y="2933340"/>
                  <a:ext cx="394718" cy="2289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19AEA5D-5193-45E8-A01F-121BF2133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5249" y="2058442"/>
                <a:ext cx="0" cy="2649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F333A68-CDBA-42DA-A7AF-1EA44A2CE522}"/>
                </a:ext>
              </a:extLst>
            </p:cNvPr>
            <p:cNvGrpSpPr/>
            <p:nvPr/>
          </p:nvGrpSpPr>
          <p:grpSpPr>
            <a:xfrm rot="3359965">
              <a:off x="5712561" y="1895356"/>
              <a:ext cx="276999" cy="545498"/>
              <a:chOff x="5487136" y="1777882"/>
              <a:chExt cx="276999" cy="545498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F29C5F50-74A8-4E24-BCAA-A8E9D74C8F50}"/>
                  </a:ext>
                </a:extLst>
              </p:cNvPr>
              <p:cNvGrpSpPr/>
              <p:nvPr/>
            </p:nvGrpSpPr>
            <p:grpSpPr>
              <a:xfrm rot="17960296" flipV="1">
                <a:off x="5376896" y="1888122"/>
                <a:ext cx="497480" cy="276999"/>
                <a:chOff x="5782245" y="2933340"/>
                <a:chExt cx="461393" cy="267060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6E4D3E09-3D20-4AD7-B795-66FBCCCE9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8920" y="2971440"/>
                  <a:ext cx="394718" cy="2289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BF8CD4E7-38E1-4B5F-95D6-6511FE9EF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2245" y="2933340"/>
                  <a:ext cx="394718" cy="2289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5142804-ACF7-472E-9BF2-A5776149D6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5249" y="2058442"/>
                <a:ext cx="0" cy="2649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21286C-60D5-4689-8526-AC7D7DE815A8}"/>
                </a:ext>
              </a:extLst>
            </p:cNvPr>
            <p:cNvGrpSpPr/>
            <p:nvPr/>
          </p:nvGrpSpPr>
          <p:grpSpPr>
            <a:xfrm rot="7123439">
              <a:off x="5720981" y="2178444"/>
              <a:ext cx="276999" cy="545498"/>
              <a:chOff x="5487136" y="1777882"/>
              <a:chExt cx="276999" cy="545498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F802FB9-BA59-445F-9B4F-3B06DB0FE09E}"/>
                  </a:ext>
                </a:extLst>
              </p:cNvPr>
              <p:cNvGrpSpPr/>
              <p:nvPr/>
            </p:nvGrpSpPr>
            <p:grpSpPr>
              <a:xfrm rot="17960296" flipV="1">
                <a:off x="5376896" y="1888122"/>
                <a:ext cx="497480" cy="276999"/>
                <a:chOff x="5782245" y="2933340"/>
                <a:chExt cx="461393" cy="267060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FE561C7F-3596-49AD-9C83-B911C086F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8920" y="2971440"/>
                  <a:ext cx="394718" cy="2289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BE16AB06-42A7-4F89-9222-A34B90B45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2245" y="2933340"/>
                  <a:ext cx="394718" cy="2289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17B9A95-D6E5-4A3A-B3A0-ED4FB9FA5E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5249" y="2058442"/>
                <a:ext cx="0" cy="2649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8F9AF0E-8A39-46F2-9EDB-5DF0D117CD38}"/>
              </a:ext>
            </a:extLst>
          </p:cNvPr>
          <p:cNvSpPr txBox="1"/>
          <p:nvPr/>
        </p:nvSpPr>
        <p:spPr>
          <a:xfrm>
            <a:off x="7487578" y="628443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GB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85637D4-3DCB-4CB9-9148-B669236FA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351340"/>
              </p:ext>
            </p:extLst>
          </p:nvPr>
        </p:nvGraphicFramePr>
        <p:xfrm>
          <a:off x="5111681" y="2463223"/>
          <a:ext cx="533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160" imgH="228600" progId="Equation.DSMT4">
                  <p:embed/>
                </p:oleObj>
              </mc:Choice>
              <mc:Fallback>
                <p:oleObj name="Equation" r:id="rId12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11681" y="2463223"/>
                        <a:ext cx="533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1A67DF7A-B1AE-4731-996F-2DEEC1FA5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366644"/>
              </p:ext>
            </p:extLst>
          </p:nvPr>
        </p:nvGraphicFramePr>
        <p:xfrm>
          <a:off x="4590981" y="1424360"/>
          <a:ext cx="520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0560" imgH="228600" progId="Equation.DSMT4">
                  <p:embed/>
                </p:oleObj>
              </mc:Choice>
              <mc:Fallback>
                <p:oleObj name="Equation" r:id="rId14" imgW="52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90981" y="1424360"/>
                        <a:ext cx="520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41C3B4B7-9E17-46AE-8592-892C28660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965060"/>
              </p:ext>
            </p:extLst>
          </p:nvPr>
        </p:nvGraphicFramePr>
        <p:xfrm>
          <a:off x="5348297" y="1713265"/>
          <a:ext cx="54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5760" imgH="241200" progId="Equation.DSMT4">
                  <p:embed/>
                </p:oleObj>
              </mc:Choice>
              <mc:Fallback>
                <p:oleObj name="Equation" r:id="rId16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48297" y="1713265"/>
                        <a:ext cx="546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47F5E2C-305C-4ADF-807F-C37054B7CF06}"/>
              </a:ext>
            </a:extLst>
          </p:cNvPr>
          <p:cNvSpPr txBox="1"/>
          <p:nvPr/>
        </p:nvSpPr>
        <p:spPr>
          <a:xfrm>
            <a:off x="1550760" y="271222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GA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4E9B48-7AC7-4001-94E7-42E060C96571}"/>
              </a:ext>
            </a:extLst>
          </p:cNvPr>
          <p:cNvGrpSpPr/>
          <p:nvPr/>
        </p:nvGrpSpPr>
        <p:grpSpPr>
          <a:xfrm>
            <a:off x="1051745" y="1829680"/>
            <a:ext cx="1774613" cy="955537"/>
            <a:chOff x="1051745" y="1829680"/>
            <a:chExt cx="1774613" cy="95553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B10A6CE-08CB-47C5-8527-4AD76F0C6CF4}"/>
                </a:ext>
              </a:extLst>
            </p:cNvPr>
            <p:cNvSpPr/>
            <p:nvPr/>
          </p:nvSpPr>
          <p:spPr>
            <a:xfrm>
              <a:off x="1861328" y="2629769"/>
              <a:ext cx="155448" cy="1554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3C27C9-DAD6-4224-B41A-7D67D6348308}"/>
                </a:ext>
              </a:extLst>
            </p:cNvPr>
            <p:cNvGrpSpPr/>
            <p:nvPr/>
          </p:nvGrpSpPr>
          <p:grpSpPr>
            <a:xfrm>
              <a:off x="1366472" y="2131942"/>
              <a:ext cx="1042780" cy="545498"/>
              <a:chOff x="1953624" y="4107076"/>
              <a:chExt cx="1042780" cy="54549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929CF1E-4201-4C32-B0D6-010145D4F0D3}"/>
                  </a:ext>
                </a:extLst>
              </p:cNvPr>
              <p:cNvGrpSpPr/>
              <p:nvPr/>
            </p:nvGrpSpPr>
            <p:grpSpPr>
              <a:xfrm>
                <a:off x="2359730" y="4107076"/>
                <a:ext cx="276999" cy="545498"/>
                <a:chOff x="5487136" y="1777882"/>
                <a:chExt cx="276999" cy="545498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60673550-7F60-40D8-A20F-DEBD9149C36F}"/>
                    </a:ext>
                  </a:extLst>
                </p:cNvPr>
                <p:cNvGrpSpPr/>
                <p:nvPr/>
              </p:nvGrpSpPr>
              <p:grpSpPr>
                <a:xfrm rot="17960296" flipV="1">
                  <a:off x="5376896" y="1888122"/>
                  <a:ext cx="497480" cy="276999"/>
                  <a:chOff x="5782245" y="2933340"/>
                  <a:chExt cx="461393" cy="267060"/>
                </a:xfrm>
              </p:grpSpPr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B662A522-2A92-4F65-A8D6-311FDB636D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48920" y="2971440"/>
                    <a:ext cx="394718" cy="2289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Arrow Connector 101">
                    <a:extLst>
                      <a:ext uri="{FF2B5EF4-FFF2-40B4-BE49-F238E27FC236}">
                        <a16:creationId xmlns:a16="http://schemas.microsoft.com/office/drawing/2014/main" id="{E9AB8CE8-68E1-4F1D-9E15-BD3C8882BE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2245" y="2933340"/>
                    <a:ext cx="394718" cy="2289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89EF905C-7E54-4063-8C34-9AC2130A7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25249" y="2058442"/>
                  <a:ext cx="0" cy="264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5C34902-5A10-469D-B924-0A81955CE35C}"/>
                  </a:ext>
                </a:extLst>
              </p:cNvPr>
              <p:cNvGrpSpPr/>
              <p:nvPr/>
            </p:nvGrpSpPr>
            <p:grpSpPr>
              <a:xfrm rot="3359965">
                <a:off x="2585155" y="4224550"/>
                <a:ext cx="276999" cy="545498"/>
                <a:chOff x="5487136" y="1777882"/>
                <a:chExt cx="276999" cy="545498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D3C320B0-0AA6-4F74-9CD4-D0B2AFC9F160}"/>
                    </a:ext>
                  </a:extLst>
                </p:cNvPr>
                <p:cNvGrpSpPr/>
                <p:nvPr/>
              </p:nvGrpSpPr>
              <p:grpSpPr>
                <a:xfrm rot="17960296" flipV="1">
                  <a:off x="5376896" y="1888122"/>
                  <a:ext cx="497480" cy="276999"/>
                  <a:chOff x="5782245" y="2933340"/>
                  <a:chExt cx="461393" cy="267060"/>
                </a:xfrm>
              </p:grpSpPr>
              <p:cxnSp>
                <p:nvCxnSpPr>
                  <p:cNvPr id="97" name="Straight Arrow Connector 96">
                    <a:extLst>
                      <a:ext uri="{FF2B5EF4-FFF2-40B4-BE49-F238E27FC236}">
                        <a16:creationId xmlns:a16="http://schemas.microsoft.com/office/drawing/2014/main" id="{BD473155-E361-4C6E-BF09-0C9A9EFFDB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48920" y="2971440"/>
                    <a:ext cx="394718" cy="2289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43F40497-FA29-4881-9905-5DFF2CA0D7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2245" y="2933340"/>
                    <a:ext cx="394718" cy="2289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E9849C4C-2F7D-41F5-9AC9-5535C5624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25249" y="2058442"/>
                  <a:ext cx="0" cy="264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4228A9D0-4602-4DBF-B4E1-9597A3C2BB52}"/>
                  </a:ext>
                </a:extLst>
              </p:cNvPr>
              <p:cNvGrpSpPr/>
              <p:nvPr/>
            </p:nvGrpSpPr>
            <p:grpSpPr>
              <a:xfrm rot="7123439">
                <a:off x="2087873" y="4224923"/>
                <a:ext cx="276999" cy="545498"/>
                <a:chOff x="5487136" y="1777882"/>
                <a:chExt cx="276999" cy="545498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F23FA300-86B6-4C11-8001-D939E1905F08}"/>
                    </a:ext>
                  </a:extLst>
                </p:cNvPr>
                <p:cNvGrpSpPr/>
                <p:nvPr/>
              </p:nvGrpSpPr>
              <p:grpSpPr>
                <a:xfrm rot="17960296" flipV="1">
                  <a:off x="5376896" y="1888122"/>
                  <a:ext cx="497480" cy="276999"/>
                  <a:chOff x="5782245" y="2933340"/>
                  <a:chExt cx="461393" cy="267060"/>
                </a:xfrm>
              </p:grpSpPr>
              <p:cxnSp>
                <p:nvCxnSpPr>
                  <p:cNvPr id="93" name="Straight Arrow Connector 92">
                    <a:extLst>
                      <a:ext uri="{FF2B5EF4-FFF2-40B4-BE49-F238E27FC236}">
                        <a16:creationId xmlns:a16="http://schemas.microsoft.com/office/drawing/2014/main" id="{AD3C90F3-3C2A-4FF1-AB20-E3F901D9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48920" y="2971440"/>
                    <a:ext cx="394718" cy="2289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BE077793-B02B-470B-A5C8-8D1A12744D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2245" y="2933340"/>
                    <a:ext cx="394718" cy="2289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0CFF8632-0347-4F3C-A5CD-25A5E2685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25249" y="2058442"/>
                  <a:ext cx="0" cy="264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86" name="Object 85">
              <a:extLst>
                <a:ext uri="{FF2B5EF4-FFF2-40B4-BE49-F238E27FC236}">
                  <a16:creationId xmlns:a16="http://schemas.microsoft.com/office/drawing/2014/main" id="{8F10BAC2-62C7-4C1A-891B-997F3CD83C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8518058"/>
                </p:ext>
              </p:extLst>
            </p:nvPr>
          </p:nvGraphicFramePr>
          <p:xfrm>
            <a:off x="2267558" y="2095984"/>
            <a:ext cx="558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58720" imgH="241200" progId="Equation.DSMT4">
                    <p:embed/>
                  </p:oleObj>
                </mc:Choice>
                <mc:Fallback>
                  <p:oleObj name="Equation" r:id="rId18" imgW="558720" imgH="241200" progId="Equation.DSMT4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EF92B57F-FC32-422A-9934-EE350D4697C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267558" y="2095984"/>
                          <a:ext cx="5588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86">
              <a:extLst>
                <a:ext uri="{FF2B5EF4-FFF2-40B4-BE49-F238E27FC236}">
                  <a16:creationId xmlns:a16="http://schemas.microsoft.com/office/drawing/2014/main" id="{8E7046D4-1B03-4805-9547-E7295C27E8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8075922"/>
                </p:ext>
              </p:extLst>
            </p:nvPr>
          </p:nvGraphicFramePr>
          <p:xfrm>
            <a:off x="1656244" y="1829680"/>
            <a:ext cx="5334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33160" imgH="228600" progId="Equation.DSMT4">
                    <p:embed/>
                  </p:oleObj>
                </mc:Choice>
                <mc:Fallback>
                  <p:oleObj name="Equation" r:id="rId20" imgW="533160" imgH="228600" progId="Equation.DSMT4">
                    <p:embed/>
                    <p:pic>
                      <p:nvPicPr>
                        <p:cNvPr id="22" name="Object 21">
                          <a:extLst>
                            <a:ext uri="{FF2B5EF4-FFF2-40B4-BE49-F238E27FC236}">
                              <a16:creationId xmlns:a16="http://schemas.microsoft.com/office/drawing/2014/main" id="{C4C50D98-D1AC-41A3-B4E1-FCD4B25E758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656244" y="1829680"/>
                          <a:ext cx="5334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B38620C8-ECC3-49D5-8174-E8BD3FE411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8514430"/>
                </p:ext>
              </p:extLst>
            </p:nvPr>
          </p:nvGraphicFramePr>
          <p:xfrm>
            <a:off x="1051745" y="2155683"/>
            <a:ext cx="546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45760" imgH="228600" progId="Equation.DSMT4">
                    <p:embed/>
                  </p:oleObj>
                </mc:Choice>
                <mc:Fallback>
                  <p:oleObj name="Equation" r:id="rId22" imgW="545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051745" y="2155683"/>
                          <a:ext cx="546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EFB37AB9-7545-417B-B497-11F74F8793CB}"/>
              </a:ext>
            </a:extLst>
          </p:cNvPr>
          <p:cNvSpPr/>
          <p:nvPr/>
        </p:nvSpPr>
        <p:spPr>
          <a:xfrm>
            <a:off x="7754988" y="6206710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7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8B245E-C4E7-4CB6-B2D3-AD0B5155A66D}"/>
              </a:ext>
            </a:extLst>
          </p:cNvPr>
          <p:cNvGrpSpPr/>
          <p:nvPr/>
        </p:nvGrpSpPr>
        <p:grpSpPr>
          <a:xfrm>
            <a:off x="1051745" y="1829680"/>
            <a:ext cx="1774613" cy="1154622"/>
            <a:chOff x="1051745" y="1829680"/>
            <a:chExt cx="1774613" cy="11546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21A7948-B3E4-4CC9-A4AD-5C9E09169210}"/>
                </a:ext>
              </a:extLst>
            </p:cNvPr>
            <p:cNvSpPr txBox="1"/>
            <p:nvPr/>
          </p:nvSpPr>
          <p:spPr>
            <a:xfrm>
              <a:off x="1421547" y="2707303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end a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5D05D0-3363-4407-90B4-AABB6681E33B}"/>
                </a:ext>
              </a:extLst>
            </p:cNvPr>
            <p:cNvSpPr/>
            <p:nvPr/>
          </p:nvSpPr>
          <p:spPr>
            <a:xfrm>
              <a:off x="1861328" y="2629769"/>
              <a:ext cx="155448" cy="1554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A7882D-414C-4D9C-A775-AD9D0CC867D1}"/>
                </a:ext>
              </a:extLst>
            </p:cNvPr>
            <p:cNvGrpSpPr/>
            <p:nvPr/>
          </p:nvGrpSpPr>
          <p:grpSpPr>
            <a:xfrm>
              <a:off x="1366472" y="2131942"/>
              <a:ext cx="1042780" cy="545498"/>
              <a:chOff x="1953624" y="4107076"/>
              <a:chExt cx="1042780" cy="54549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676DFDB-E8CF-4881-B167-6AAE52397414}"/>
                  </a:ext>
                </a:extLst>
              </p:cNvPr>
              <p:cNvGrpSpPr/>
              <p:nvPr/>
            </p:nvGrpSpPr>
            <p:grpSpPr>
              <a:xfrm>
                <a:off x="2359730" y="4107076"/>
                <a:ext cx="276999" cy="545498"/>
                <a:chOff x="5487136" y="1777882"/>
                <a:chExt cx="276999" cy="545498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A72630AF-6095-4D66-A463-1BA2AC16A161}"/>
                    </a:ext>
                  </a:extLst>
                </p:cNvPr>
                <p:cNvGrpSpPr/>
                <p:nvPr/>
              </p:nvGrpSpPr>
              <p:grpSpPr>
                <a:xfrm rot="17960296" flipV="1">
                  <a:off x="5376896" y="1888122"/>
                  <a:ext cx="497480" cy="276999"/>
                  <a:chOff x="5782245" y="2933340"/>
                  <a:chExt cx="461393" cy="26706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E355F2DC-067B-4CC4-80A2-0A2F194BB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48920" y="2971440"/>
                    <a:ext cx="394718" cy="2289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4D1DD131-C4B6-41AD-A18A-744563AE67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2245" y="2933340"/>
                    <a:ext cx="394718" cy="2289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324C1CFC-4D0F-4B88-B1FB-9C6495D0B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25249" y="2058442"/>
                  <a:ext cx="0" cy="264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163B8C0-4CC7-4688-9212-BDF38B22116C}"/>
                  </a:ext>
                </a:extLst>
              </p:cNvPr>
              <p:cNvGrpSpPr/>
              <p:nvPr/>
            </p:nvGrpSpPr>
            <p:grpSpPr>
              <a:xfrm rot="3359965">
                <a:off x="2585155" y="4224550"/>
                <a:ext cx="276999" cy="545498"/>
                <a:chOff x="5487136" y="1777882"/>
                <a:chExt cx="276999" cy="545498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138F58BC-CCEB-4F44-8EB8-9742BA7687F0}"/>
                    </a:ext>
                  </a:extLst>
                </p:cNvPr>
                <p:cNvGrpSpPr/>
                <p:nvPr/>
              </p:nvGrpSpPr>
              <p:grpSpPr>
                <a:xfrm rot="17960296" flipV="1">
                  <a:off x="5376896" y="1888122"/>
                  <a:ext cx="497480" cy="276999"/>
                  <a:chOff x="5782245" y="2933340"/>
                  <a:chExt cx="461393" cy="267060"/>
                </a:xfrm>
              </p:grpSpPr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6DD70B98-CB18-482F-9C5F-3AE237B27E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48920" y="2971440"/>
                    <a:ext cx="394718" cy="2289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F6D656C3-E43A-426D-BCB9-78A79D90FA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2245" y="2933340"/>
                    <a:ext cx="394718" cy="2289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84AB49E0-7C10-4BED-BC1D-996F9E694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25249" y="2058442"/>
                  <a:ext cx="0" cy="264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E73643B-182F-40CB-9557-0A4DF991B51D}"/>
                  </a:ext>
                </a:extLst>
              </p:cNvPr>
              <p:cNvGrpSpPr/>
              <p:nvPr/>
            </p:nvGrpSpPr>
            <p:grpSpPr>
              <a:xfrm rot="7123439">
                <a:off x="2087873" y="4224923"/>
                <a:ext cx="276999" cy="545498"/>
                <a:chOff x="5487136" y="1777882"/>
                <a:chExt cx="276999" cy="545498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C2C4C8A-D8D0-477C-A8E7-D3943E4FECDA}"/>
                    </a:ext>
                  </a:extLst>
                </p:cNvPr>
                <p:cNvGrpSpPr/>
                <p:nvPr/>
              </p:nvGrpSpPr>
              <p:grpSpPr>
                <a:xfrm rot="17960296" flipV="1">
                  <a:off x="5376896" y="1888122"/>
                  <a:ext cx="497480" cy="276999"/>
                  <a:chOff x="5782245" y="2933340"/>
                  <a:chExt cx="461393" cy="267060"/>
                </a:xfrm>
              </p:grpSpPr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29B074DF-A520-4D6C-B2B9-A5AD25AB7C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48920" y="2971440"/>
                    <a:ext cx="394718" cy="2289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83570CF1-6DE0-4DE2-88DD-5A30111AC8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2245" y="2933340"/>
                    <a:ext cx="394718" cy="2289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B064569A-4FF6-44DA-9265-33E5F426A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25249" y="2058442"/>
                  <a:ext cx="0" cy="264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A515B1E1-11BA-4C3B-974F-565F9D1F82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9212490"/>
                </p:ext>
              </p:extLst>
            </p:nvPr>
          </p:nvGraphicFramePr>
          <p:xfrm>
            <a:off x="2267558" y="2095984"/>
            <a:ext cx="558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58720" imgH="241200" progId="Equation.DSMT4">
                    <p:embed/>
                  </p:oleObj>
                </mc:Choice>
                <mc:Fallback>
                  <p:oleObj name="Equation" r:id="rId2" imgW="558720" imgH="241200" progId="Equation.DSMT4">
                    <p:embed/>
                    <p:pic>
                      <p:nvPicPr>
                        <p:cNvPr id="86" name="Object 85">
                          <a:extLst>
                            <a:ext uri="{FF2B5EF4-FFF2-40B4-BE49-F238E27FC236}">
                              <a16:creationId xmlns:a16="http://schemas.microsoft.com/office/drawing/2014/main" id="{8F10BAC2-62C7-4C1A-891B-997F3CD83C2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267558" y="2095984"/>
                          <a:ext cx="5588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4F92BBAE-FC90-45F4-92AC-DBA6E523E8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0274747"/>
                </p:ext>
              </p:extLst>
            </p:nvPr>
          </p:nvGraphicFramePr>
          <p:xfrm>
            <a:off x="1656244" y="1829680"/>
            <a:ext cx="5334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33160" imgH="228600" progId="Equation.DSMT4">
                    <p:embed/>
                  </p:oleObj>
                </mc:Choice>
                <mc:Fallback>
                  <p:oleObj name="Equation" r:id="rId4" imgW="533160" imgH="228600" progId="Equation.DSMT4">
                    <p:embed/>
                    <p:pic>
                      <p:nvPicPr>
                        <p:cNvPr id="87" name="Object 86">
                          <a:extLst>
                            <a:ext uri="{FF2B5EF4-FFF2-40B4-BE49-F238E27FC236}">
                              <a16:creationId xmlns:a16="http://schemas.microsoft.com/office/drawing/2014/main" id="{8E7046D4-1B03-4805-9547-E7295C27E82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56244" y="1829680"/>
                          <a:ext cx="5334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5AB933D7-EA04-4926-9ED4-DB439EFD21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6532827"/>
                </p:ext>
              </p:extLst>
            </p:nvPr>
          </p:nvGraphicFramePr>
          <p:xfrm>
            <a:off x="1051745" y="2155683"/>
            <a:ext cx="546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45760" imgH="228600" progId="Equation.DSMT4">
                    <p:embed/>
                  </p:oleObj>
                </mc:Choice>
                <mc:Fallback>
                  <p:oleObj name="Equation" r:id="rId6" imgW="545760" imgH="2286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B38620C8-ECC3-49D5-8174-E8BD3FE411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51745" y="2155683"/>
                          <a:ext cx="546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4C6BD92E-B80F-4C1C-9F1B-9DEBFF2038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99246"/>
              </p:ext>
            </p:extLst>
          </p:nvPr>
        </p:nvGraphicFramePr>
        <p:xfrm>
          <a:off x="8054413" y="6553555"/>
          <a:ext cx="546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228600" progId="Equation.DSMT4">
                  <p:embed/>
                </p:oleObj>
              </mc:Choice>
              <mc:Fallback>
                <p:oleObj name="Equation" r:id="rId8" imgW="545760" imgH="2286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F7C8EE8-B246-44E3-B5CB-F831D2EEC9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54413" y="6553555"/>
                        <a:ext cx="546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7C9BDD9-A58C-4D3C-AA9D-7849E8FBB48C}"/>
              </a:ext>
            </a:extLst>
          </p:cNvPr>
          <p:cNvSpPr txBox="1"/>
          <p:nvPr/>
        </p:nvSpPr>
        <p:spPr>
          <a:xfrm>
            <a:off x="7244588" y="6249486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end 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D2C3CF-3AF0-4AE7-91BA-D601B4F3E823}"/>
              </a:ext>
            </a:extLst>
          </p:cNvPr>
          <p:cNvSpPr/>
          <p:nvPr/>
        </p:nvSpPr>
        <p:spPr>
          <a:xfrm>
            <a:off x="7749556" y="6211677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C7D7C4-D4CD-4CFC-9695-BBD103309369}"/>
              </a:ext>
            </a:extLst>
          </p:cNvPr>
          <p:cNvGrpSpPr/>
          <p:nvPr/>
        </p:nvGrpSpPr>
        <p:grpSpPr>
          <a:xfrm>
            <a:off x="7687671" y="5759659"/>
            <a:ext cx="276999" cy="545498"/>
            <a:chOff x="5487136" y="1777882"/>
            <a:chExt cx="276999" cy="54549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82A86E7-525A-4A88-A3EF-AA042043EFE7}"/>
                </a:ext>
              </a:extLst>
            </p:cNvPr>
            <p:cNvGrpSpPr/>
            <p:nvPr/>
          </p:nvGrpSpPr>
          <p:grpSpPr>
            <a:xfrm rot="17960296" flipV="1">
              <a:off x="5376896" y="1888122"/>
              <a:ext cx="497480" cy="276999"/>
              <a:chOff x="5782245" y="2933340"/>
              <a:chExt cx="461393" cy="267060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893EEA6-7211-4E08-9532-7834D547D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8920" y="2971440"/>
                <a:ext cx="394718" cy="228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EA4AC92-6F43-4327-BF03-A91DF754A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2245" y="2933340"/>
                <a:ext cx="394718" cy="228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EE9A7D1-7149-4FBF-9A6D-DC9034BF5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249" y="2058442"/>
              <a:ext cx="0" cy="264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0FDCB0-7E1E-4565-9431-DB514797DB64}"/>
              </a:ext>
            </a:extLst>
          </p:cNvPr>
          <p:cNvGrpSpPr/>
          <p:nvPr/>
        </p:nvGrpSpPr>
        <p:grpSpPr>
          <a:xfrm rot="3359965">
            <a:off x="7913096" y="5877133"/>
            <a:ext cx="276999" cy="545498"/>
            <a:chOff x="5487136" y="1777882"/>
            <a:chExt cx="276999" cy="54549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ED4A355-E8A9-4254-AB34-881D9789AAD4}"/>
                </a:ext>
              </a:extLst>
            </p:cNvPr>
            <p:cNvGrpSpPr/>
            <p:nvPr/>
          </p:nvGrpSpPr>
          <p:grpSpPr>
            <a:xfrm rot="17960296" flipV="1">
              <a:off x="5376896" y="1888122"/>
              <a:ext cx="497480" cy="276999"/>
              <a:chOff x="5782245" y="2933340"/>
              <a:chExt cx="461393" cy="267060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1EBAB95-E7A5-487C-9EEF-6B9A46D25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8920" y="2971440"/>
                <a:ext cx="394718" cy="228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AA84AEA-F620-4D45-BF23-A5F909965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2245" y="2933340"/>
                <a:ext cx="394718" cy="228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002D71F-B995-4390-804F-F795D8D98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249" y="2058442"/>
              <a:ext cx="0" cy="264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0AC29B-2DF7-4202-9FD4-89958126214E}"/>
              </a:ext>
            </a:extLst>
          </p:cNvPr>
          <p:cNvGrpSpPr/>
          <p:nvPr/>
        </p:nvGrpSpPr>
        <p:grpSpPr>
          <a:xfrm rot="7123439">
            <a:off x="7921516" y="6160221"/>
            <a:ext cx="276999" cy="545498"/>
            <a:chOff x="5487136" y="1777882"/>
            <a:chExt cx="276999" cy="5454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8481D4-FB49-45A0-86BF-59F54D383B53}"/>
                </a:ext>
              </a:extLst>
            </p:cNvPr>
            <p:cNvGrpSpPr/>
            <p:nvPr/>
          </p:nvGrpSpPr>
          <p:grpSpPr>
            <a:xfrm rot="17960296" flipV="1">
              <a:off x="5376896" y="1888122"/>
              <a:ext cx="497480" cy="276999"/>
              <a:chOff x="5782245" y="2933340"/>
              <a:chExt cx="461393" cy="267060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7B1515A-E163-47F9-8FD9-5DBA80AAA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8920" y="2971440"/>
                <a:ext cx="394718" cy="228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D014FE0-9DE2-488D-900D-2A8EDF3F9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2245" y="2933340"/>
                <a:ext cx="394718" cy="228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E6930F3-8430-4764-8698-DC69108EE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249" y="2058442"/>
              <a:ext cx="0" cy="264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45701C6B-E5F2-427E-AA2C-F4988462D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50862"/>
              </p:ext>
            </p:extLst>
          </p:nvPr>
        </p:nvGraphicFramePr>
        <p:xfrm>
          <a:off x="8277760" y="5869572"/>
          <a:ext cx="54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760" imgH="241200" progId="Equation.DSMT4">
                  <p:embed/>
                </p:oleObj>
              </mc:Choice>
              <mc:Fallback>
                <p:oleObj name="Equation" r:id="rId10" imgW="545760" imgH="2412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EF92B57F-FC32-422A-9934-EE350D4697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77760" y="5869572"/>
                        <a:ext cx="546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1D9255ED-298D-4E61-B389-4672A92A8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174430"/>
              </p:ext>
            </p:extLst>
          </p:nvPr>
        </p:nvGraphicFramePr>
        <p:xfrm>
          <a:off x="7554314" y="5512091"/>
          <a:ext cx="533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160" imgH="228600" progId="Equation.DSMT4">
                  <p:embed/>
                </p:oleObj>
              </mc:Choice>
              <mc:Fallback>
                <p:oleObj name="Equation" r:id="rId12" imgW="533160" imgH="22860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C4C50D98-D1AC-41A3-B4E1-FCD4B25E75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54314" y="5512091"/>
                        <a:ext cx="533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90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5019</TotalTime>
  <Words>17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Equation</vt:lpstr>
      <vt:lpstr>MathType 7.0 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Case</dc:creator>
  <cp:lastModifiedBy>Bill Case</cp:lastModifiedBy>
  <cp:revision>48</cp:revision>
  <cp:lastPrinted>2021-02-22T21:28:11Z</cp:lastPrinted>
  <dcterms:created xsi:type="dcterms:W3CDTF">2018-03-06T00:30:46Z</dcterms:created>
  <dcterms:modified xsi:type="dcterms:W3CDTF">2021-09-11T19:58:01Z</dcterms:modified>
</cp:coreProperties>
</file>