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8" r:id="rId2"/>
    <p:sldId id="259" r:id="rId3"/>
    <p:sldId id="260" r:id="rId4"/>
    <p:sldId id="261" r:id="rId5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tes flying in the sky&#10;&#10;Description automatically generated">
            <a:extLst>
              <a:ext uri="{FF2B5EF4-FFF2-40B4-BE49-F238E27FC236}">
                <a16:creationId xmlns:a16="http://schemas.microsoft.com/office/drawing/2014/main" id="{B6CB1A38-298C-48B4-8414-EBCB4F2A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9" y="741809"/>
            <a:ext cx="3429000" cy="3883775"/>
          </a:xfrm>
          <a:prstGeom prst="rect">
            <a:avLst/>
          </a:prstGeom>
        </p:spPr>
      </p:pic>
      <p:pic>
        <p:nvPicPr>
          <p:cNvPr id="8" name="Picture 7" descr="Kites flying in the sky&#10;&#10;Description automatically generated">
            <a:extLst>
              <a:ext uri="{FF2B5EF4-FFF2-40B4-BE49-F238E27FC236}">
                <a16:creationId xmlns:a16="http://schemas.microsoft.com/office/drawing/2014/main" id="{B9FDA3E4-414D-48E0-9827-E33441B4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53" y="741809"/>
            <a:ext cx="3429000" cy="3834486"/>
          </a:xfrm>
          <a:prstGeom prst="rect">
            <a:avLst/>
          </a:prstGeom>
        </p:spPr>
      </p:pic>
      <p:pic>
        <p:nvPicPr>
          <p:cNvPr id="10" name="Picture 9" descr="Kites flying in the sky&#10;&#10;Description automatically generated">
            <a:extLst>
              <a:ext uri="{FF2B5EF4-FFF2-40B4-BE49-F238E27FC236}">
                <a16:creationId xmlns:a16="http://schemas.microsoft.com/office/drawing/2014/main" id="{67F78A2C-74E8-4129-861F-A3F29590F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9" y="5312199"/>
            <a:ext cx="3429000" cy="35433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2C2138C-11C9-4F1D-A8E1-B6B0DAA9D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53" y="5312199"/>
            <a:ext cx="3429000" cy="3603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F24EDF-FE5A-47C9-953B-9FD5CF9CE28A}"/>
              </a:ext>
            </a:extLst>
          </p:cNvPr>
          <p:cNvSpPr txBox="1"/>
          <p:nvPr/>
        </p:nvSpPr>
        <p:spPr>
          <a:xfrm>
            <a:off x="4853120" y="9052165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E4E12-4440-4975-AFC4-FB1AA07DA909}"/>
              </a:ext>
            </a:extLst>
          </p:cNvPr>
          <p:cNvSpPr txBox="1"/>
          <p:nvPr/>
        </p:nvSpPr>
        <p:spPr>
          <a:xfrm>
            <a:off x="1346850" y="9052165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9E397-3C6C-40F6-BD64-C4E0D39208A2}"/>
              </a:ext>
            </a:extLst>
          </p:cNvPr>
          <p:cNvSpPr txBox="1"/>
          <p:nvPr/>
        </p:nvSpPr>
        <p:spPr>
          <a:xfrm>
            <a:off x="4853120" y="4746201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92F05-A585-4EA0-AD38-9A561D895250}"/>
              </a:ext>
            </a:extLst>
          </p:cNvPr>
          <p:cNvSpPr txBox="1"/>
          <p:nvPr/>
        </p:nvSpPr>
        <p:spPr>
          <a:xfrm>
            <a:off x="1217052" y="4746201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4C611-69E3-420D-9F06-B8082B6865EE}"/>
              </a:ext>
            </a:extLst>
          </p:cNvPr>
          <p:cNvSpPr txBox="1"/>
          <p:nvPr/>
        </p:nvSpPr>
        <p:spPr>
          <a:xfrm>
            <a:off x="416410" y="2673129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514FA-07AC-4BC7-81CE-FEA6F0EE4AE9}"/>
              </a:ext>
            </a:extLst>
          </p:cNvPr>
          <p:cNvSpPr txBox="1"/>
          <p:nvPr/>
        </p:nvSpPr>
        <p:spPr>
          <a:xfrm>
            <a:off x="4094150" y="2581560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BEDA7-0FA2-43F5-9F2C-47CFCAEA59BE}"/>
              </a:ext>
            </a:extLst>
          </p:cNvPr>
          <p:cNvSpPr txBox="1"/>
          <p:nvPr/>
        </p:nvSpPr>
        <p:spPr>
          <a:xfrm>
            <a:off x="416410" y="6454061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957E1-D1A6-44E1-8CF3-EF1AEA3048DF}"/>
              </a:ext>
            </a:extLst>
          </p:cNvPr>
          <p:cNvSpPr txBox="1"/>
          <p:nvPr/>
        </p:nvSpPr>
        <p:spPr>
          <a:xfrm>
            <a:off x="3954699" y="6189719"/>
            <a:ext cx="34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(only Fx nonzero) correct</a:t>
            </a:r>
          </a:p>
        </p:txBody>
      </p:sp>
    </p:spTree>
    <p:extLst>
      <p:ext uri="{BB962C8B-B14F-4D97-AF65-F5344CB8AC3E}">
        <p14:creationId xmlns:p14="http://schemas.microsoft.com/office/powerpoint/2010/main" val="13588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89C68AEA-CC37-4693-BFCE-99B819E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099938"/>
            <a:ext cx="3429000" cy="3657600"/>
          </a:xfrm>
          <a:prstGeom prst="rect">
            <a:avLst/>
          </a:prstGeom>
        </p:spPr>
      </p:pic>
      <p:pic>
        <p:nvPicPr>
          <p:cNvPr id="5" name="Picture 4" descr="Kites flying in the sky&#10;&#10;Description automatically generated">
            <a:extLst>
              <a:ext uri="{FF2B5EF4-FFF2-40B4-BE49-F238E27FC236}">
                <a16:creationId xmlns:a16="http://schemas.microsoft.com/office/drawing/2014/main" id="{AFB3A3C6-2E51-49C2-B438-35BC3C56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5" y="1099938"/>
            <a:ext cx="3429000" cy="363320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688C745-B019-412D-AE6F-B86552868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5306229"/>
            <a:ext cx="3429000" cy="3686405"/>
          </a:xfrm>
          <a:prstGeom prst="rect">
            <a:avLst/>
          </a:prstGeom>
        </p:spPr>
      </p:pic>
      <p:pic>
        <p:nvPicPr>
          <p:cNvPr id="9" name="Picture 8" descr="Kites flying in the sky&#10;&#10;Description automatically generated">
            <a:extLst>
              <a:ext uri="{FF2B5EF4-FFF2-40B4-BE49-F238E27FC236}">
                <a16:creationId xmlns:a16="http://schemas.microsoft.com/office/drawing/2014/main" id="{359CDAB2-A56B-4C4C-A3F8-1DAE163AE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7" y="5306229"/>
            <a:ext cx="3429000" cy="3403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1E271-27B6-44EF-91C2-4DD244B43D5D}"/>
              </a:ext>
            </a:extLst>
          </p:cNvPr>
          <p:cNvSpPr txBox="1"/>
          <p:nvPr/>
        </p:nvSpPr>
        <p:spPr>
          <a:xfrm>
            <a:off x="4975537" y="9171993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73A54-B7C9-4CFC-858C-CEBB5172FC6A}"/>
              </a:ext>
            </a:extLst>
          </p:cNvPr>
          <p:cNvSpPr txBox="1"/>
          <p:nvPr/>
        </p:nvSpPr>
        <p:spPr>
          <a:xfrm>
            <a:off x="1332961" y="9171993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9C021-A7DC-4FE9-B6CF-518CB8EEB319}"/>
              </a:ext>
            </a:extLst>
          </p:cNvPr>
          <p:cNvSpPr txBox="1"/>
          <p:nvPr/>
        </p:nvSpPr>
        <p:spPr>
          <a:xfrm>
            <a:off x="4928315" y="4844534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BD18A-1D0A-4C2D-B2A9-90FF82A59490}"/>
              </a:ext>
            </a:extLst>
          </p:cNvPr>
          <p:cNvSpPr txBox="1"/>
          <p:nvPr/>
        </p:nvSpPr>
        <p:spPr>
          <a:xfrm>
            <a:off x="1332962" y="4844534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74FE7-37F0-4332-9848-A065A191E89D}"/>
              </a:ext>
            </a:extLst>
          </p:cNvPr>
          <p:cNvSpPr txBox="1"/>
          <p:nvPr/>
        </p:nvSpPr>
        <p:spPr>
          <a:xfrm>
            <a:off x="1332961" y="3652166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1D0CB-FE88-4309-8FA9-AA18DA83A595}"/>
              </a:ext>
            </a:extLst>
          </p:cNvPr>
          <p:cNvSpPr txBox="1"/>
          <p:nvPr/>
        </p:nvSpPr>
        <p:spPr>
          <a:xfrm>
            <a:off x="4270102" y="2319046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6BDB2-88D3-4B6B-9948-ECDBFE6BEB5A}"/>
              </a:ext>
            </a:extLst>
          </p:cNvPr>
          <p:cNvSpPr txBox="1"/>
          <p:nvPr/>
        </p:nvSpPr>
        <p:spPr>
          <a:xfrm>
            <a:off x="521354" y="615017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4B98E-5AE8-45D7-AE83-DD0C09BA04E6}"/>
              </a:ext>
            </a:extLst>
          </p:cNvPr>
          <p:cNvSpPr txBox="1"/>
          <p:nvPr/>
        </p:nvSpPr>
        <p:spPr>
          <a:xfrm>
            <a:off x="4572576" y="615017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</p:spTree>
    <p:extLst>
      <p:ext uri="{BB962C8B-B14F-4D97-AF65-F5344CB8AC3E}">
        <p14:creationId xmlns:p14="http://schemas.microsoft.com/office/powerpoint/2010/main" val="5325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tes flying in the sky&#10;&#10;Description automatically generated">
            <a:extLst>
              <a:ext uri="{FF2B5EF4-FFF2-40B4-BE49-F238E27FC236}">
                <a16:creationId xmlns:a16="http://schemas.microsoft.com/office/drawing/2014/main" id="{DDEF3CDF-4A00-4195-83FF-48C618B2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2574"/>
            <a:ext cx="3429000" cy="3817189"/>
          </a:xfrm>
          <a:prstGeom prst="rect">
            <a:avLst/>
          </a:prstGeom>
        </p:spPr>
      </p:pic>
      <p:pic>
        <p:nvPicPr>
          <p:cNvPr id="5" name="Picture 4" descr="Kites flying in the sky&#10;&#10;Description automatically generated">
            <a:extLst>
              <a:ext uri="{FF2B5EF4-FFF2-40B4-BE49-F238E27FC236}">
                <a16:creationId xmlns:a16="http://schemas.microsoft.com/office/drawing/2014/main" id="{D9DB2763-6905-4A18-B6EB-4C6363184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85" y="692574"/>
            <a:ext cx="3429000" cy="3582000"/>
          </a:xfrm>
          <a:prstGeom prst="rect">
            <a:avLst/>
          </a:prstGeom>
        </p:spPr>
      </p:pic>
      <p:pic>
        <p:nvPicPr>
          <p:cNvPr id="7" name="Picture 6" descr="Kites flying in the sky&#10;&#10;Description automatically generated">
            <a:extLst>
              <a:ext uri="{FF2B5EF4-FFF2-40B4-BE49-F238E27FC236}">
                <a16:creationId xmlns:a16="http://schemas.microsoft.com/office/drawing/2014/main" id="{9FF7ED23-53D0-4B8A-B9B6-7A31D7C1A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69216"/>
            <a:ext cx="3429000" cy="377282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7504E5F2-EBE1-4244-ADF4-C42A463F6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85" y="5169216"/>
            <a:ext cx="3429000" cy="1609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E4651-E5AD-43B9-99AC-E066CC5D6B8C}"/>
              </a:ext>
            </a:extLst>
          </p:cNvPr>
          <p:cNvSpPr txBox="1"/>
          <p:nvPr/>
        </p:nvSpPr>
        <p:spPr>
          <a:xfrm>
            <a:off x="5247305" y="7041573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4CC59-2FBB-44BB-A8BB-485F2921B2EE}"/>
              </a:ext>
            </a:extLst>
          </p:cNvPr>
          <p:cNvSpPr txBox="1"/>
          <p:nvPr/>
        </p:nvSpPr>
        <p:spPr>
          <a:xfrm>
            <a:off x="1435992" y="9181160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38BB5-926B-45B6-B539-58AEC55799DB}"/>
              </a:ext>
            </a:extLst>
          </p:cNvPr>
          <p:cNvSpPr txBox="1"/>
          <p:nvPr/>
        </p:nvSpPr>
        <p:spPr>
          <a:xfrm>
            <a:off x="5150667" y="4537229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972DE-0CED-49EF-9E7A-1E67E4F67F2C}"/>
              </a:ext>
            </a:extLst>
          </p:cNvPr>
          <p:cNvSpPr txBox="1"/>
          <p:nvPr/>
        </p:nvSpPr>
        <p:spPr>
          <a:xfrm>
            <a:off x="1435993" y="4599040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E000B-8719-4819-BBDB-79B2E99D7B4F}"/>
              </a:ext>
            </a:extLst>
          </p:cNvPr>
          <p:cNvSpPr txBox="1"/>
          <p:nvPr/>
        </p:nvSpPr>
        <p:spPr>
          <a:xfrm>
            <a:off x="529351" y="1336867"/>
            <a:ext cx="2418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My,Mz wrong mag</a:t>
            </a:r>
          </a:p>
          <a:p>
            <a:r>
              <a:rPr lang="en-US">
                <a:solidFill>
                  <a:srgbClr val="FF0000"/>
                </a:solidFill>
              </a:rPr>
              <a:t>Mx wrong sign and mag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1B165-A1BB-41D3-AD0D-8F9B22B99E03}"/>
              </a:ext>
            </a:extLst>
          </p:cNvPr>
          <p:cNvSpPr txBox="1"/>
          <p:nvPr/>
        </p:nvSpPr>
        <p:spPr>
          <a:xfrm>
            <a:off x="4379183" y="1336867"/>
            <a:ext cx="232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Mx,My,Mz wrong  mag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1F26AF-16D2-4204-A98B-A36AFB13892C}"/>
              </a:ext>
            </a:extLst>
          </p:cNvPr>
          <p:cNvSpPr txBox="1"/>
          <p:nvPr/>
        </p:nvSpPr>
        <p:spPr>
          <a:xfrm>
            <a:off x="529351" y="5974067"/>
            <a:ext cx="191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My,Mz wrong mag</a:t>
            </a:r>
          </a:p>
          <a:p>
            <a:r>
              <a:rPr lang="en-US">
                <a:solidFill>
                  <a:srgbClr val="FF0000"/>
                </a:solidFill>
              </a:rPr>
              <a:t>Mx wrong 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E37A7-6D6C-4C96-B8A7-DB8553A20329}"/>
              </a:ext>
            </a:extLst>
          </p:cNvPr>
          <p:cNvSpPr txBox="1"/>
          <p:nvPr/>
        </p:nvSpPr>
        <p:spPr>
          <a:xfrm>
            <a:off x="4153748" y="6440252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 S/C’s: All forces correct</a:t>
            </a:r>
          </a:p>
        </p:txBody>
      </p:sp>
    </p:spTree>
    <p:extLst>
      <p:ext uri="{BB962C8B-B14F-4D97-AF65-F5344CB8AC3E}">
        <p14:creationId xmlns:p14="http://schemas.microsoft.com/office/powerpoint/2010/main" val="36471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CB8BFB7-A40C-4770-B7CD-1CD6764A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5" y="432851"/>
            <a:ext cx="2651781" cy="350808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70CC29D-421E-4E0A-BF79-70DBA4ECB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22" y="432851"/>
            <a:ext cx="3200400" cy="187036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DBC25B1-5103-4994-91FA-12E832328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5" y="4636128"/>
            <a:ext cx="2673772" cy="4767832"/>
          </a:xfrm>
          <a:prstGeom prst="rect">
            <a:avLst/>
          </a:prstGeom>
        </p:spPr>
      </p:pic>
      <p:pic>
        <p:nvPicPr>
          <p:cNvPr id="9" name="Picture 8" descr="A picture containing text, person, outdoor&#10;&#10;Description automatically generated">
            <a:extLst>
              <a:ext uri="{FF2B5EF4-FFF2-40B4-BE49-F238E27FC236}">
                <a16:creationId xmlns:a16="http://schemas.microsoft.com/office/drawing/2014/main" id="{920CA81A-1F2B-4320-8731-2F11634E5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199997"/>
            <a:ext cx="3200400" cy="230758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E30AEFE-9FA7-428D-818F-92AF40699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77" y="6331576"/>
            <a:ext cx="3200400" cy="3072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62D21A-5603-45BE-A006-DE427C14E51F}"/>
              </a:ext>
            </a:extLst>
          </p:cNvPr>
          <p:cNvSpPr txBox="1"/>
          <p:nvPr/>
        </p:nvSpPr>
        <p:spPr>
          <a:xfrm>
            <a:off x="4827842" y="2469908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574E6-C24B-4C6F-8774-A52697218260}"/>
              </a:ext>
            </a:extLst>
          </p:cNvPr>
          <p:cNvSpPr txBox="1"/>
          <p:nvPr/>
        </p:nvSpPr>
        <p:spPr>
          <a:xfrm>
            <a:off x="4805738" y="9440179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6C460-394C-45E7-BE65-C333DD13A024}"/>
              </a:ext>
            </a:extLst>
          </p:cNvPr>
          <p:cNvSpPr txBox="1"/>
          <p:nvPr/>
        </p:nvSpPr>
        <p:spPr>
          <a:xfrm>
            <a:off x="4874020" y="5563184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test_bush_51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C3898-CF45-420E-8797-7DE663A319D6}"/>
              </a:ext>
            </a:extLst>
          </p:cNvPr>
          <p:cNvSpPr txBox="1"/>
          <p:nvPr/>
        </p:nvSpPr>
        <p:spPr>
          <a:xfrm>
            <a:off x="1148842" y="9440179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D36D3-AF97-4F7C-A0E3-53EBCA47DF85}"/>
              </a:ext>
            </a:extLst>
          </p:cNvPr>
          <p:cNvSpPr txBox="1"/>
          <p:nvPr/>
        </p:nvSpPr>
        <p:spPr>
          <a:xfrm>
            <a:off x="1137846" y="4064021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test_bush_13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0FFC9-8BFF-4859-8772-95105F93950D}"/>
              </a:ext>
            </a:extLst>
          </p:cNvPr>
          <p:cNvSpPr txBox="1"/>
          <p:nvPr/>
        </p:nvSpPr>
        <p:spPr>
          <a:xfrm>
            <a:off x="639023" y="211854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 S/C’s: All forces correct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D6B298-63F6-4632-8EE9-8842A9401FA5}"/>
              </a:ext>
            </a:extLst>
          </p:cNvPr>
          <p:cNvSpPr txBox="1"/>
          <p:nvPr/>
        </p:nvSpPr>
        <p:spPr>
          <a:xfrm>
            <a:off x="4451278" y="1844439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 S/C’s: All forces correct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6A6F0-399B-49A2-AB3B-B17C4C9781A2}"/>
              </a:ext>
            </a:extLst>
          </p:cNvPr>
          <p:cNvSpPr txBox="1"/>
          <p:nvPr/>
        </p:nvSpPr>
        <p:spPr>
          <a:xfrm>
            <a:off x="4625996" y="4656523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6695E-DA3A-449F-80CE-7B14C4095C70}"/>
              </a:ext>
            </a:extLst>
          </p:cNvPr>
          <p:cNvSpPr txBox="1"/>
          <p:nvPr/>
        </p:nvSpPr>
        <p:spPr>
          <a:xfrm>
            <a:off x="4615163" y="8215340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forces correct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73DB5-BC53-4182-8B6E-A02A9C323507}"/>
              </a:ext>
            </a:extLst>
          </p:cNvPr>
          <p:cNvSpPr txBox="1"/>
          <p:nvPr/>
        </p:nvSpPr>
        <p:spPr>
          <a:xfrm>
            <a:off x="639023" y="6383102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 S/C’s: All forces correct</a:t>
            </a:r>
          </a:p>
        </p:txBody>
      </p:sp>
    </p:spTree>
    <p:extLst>
      <p:ext uri="{BB962C8B-B14F-4D97-AF65-F5344CB8AC3E}">
        <p14:creationId xmlns:p14="http://schemas.microsoft.com/office/powerpoint/2010/main" val="38031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14809</TotalTime>
  <Words>177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55</cp:revision>
  <cp:lastPrinted>2021-08-15T02:36:42Z</cp:lastPrinted>
  <dcterms:created xsi:type="dcterms:W3CDTF">2018-03-06T00:30:46Z</dcterms:created>
  <dcterms:modified xsi:type="dcterms:W3CDTF">2021-10-28T13:32:29Z</dcterms:modified>
</cp:coreProperties>
</file>