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65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3" r:id="rId13"/>
  </p:sldIdLst>
  <p:sldSz cx="9144000" cy="5143500" type="screen16x9"/>
  <p:notesSz cx="6858000" cy="9144000"/>
  <p:embeddedFontLst>
    <p:embeddedFont>
      <p:font typeface="Hammersmith One" panose="020B0600000101010101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E2E38-5ECE-4EED-BB19-76ED7CE63916}">
  <a:tblStyle styleId="{218E2E38-5ECE-4EED-BB19-76ED7CE63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F14010-B6BE-48E8-B6B2-A35F7B609DB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D9E7ED-4B92-4808-A3B7-7DD0F97A3133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BD6152-07A4-44FB-84B5-9B7C0AA341CB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1DDF02-4B2C-46D1-AC77-9182BFF22BEA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04FD3F-E835-4A99-B9A2-795B484F154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4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74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7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94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66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06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80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610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62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9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  <a:latin typeface="+mj-ea"/>
                <a:ea typeface="+mj-ea"/>
              </a:rPr>
              <a:t>CLT</a:t>
            </a:r>
            <a:r>
              <a:rPr lang="ko-KR" altLang="en-US" sz="4800" dirty="0" smtClean="0">
                <a:solidFill>
                  <a:schemeClr val="accent2"/>
                </a:solidFill>
                <a:latin typeface="+mj-ea"/>
                <a:ea typeface="+mj-ea"/>
              </a:rPr>
              <a:t>의 이해</a:t>
            </a:r>
            <a:r>
              <a:rPr lang="en-US" altLang="ko-KR" sz="4800" dirty="0" smtClean="0">
                <a:solidFill>
                  <a:schemeClr val="accent2"/>
                </a:solidFill>
                <a:latin typeface="+mj-ea"/>
                <a:ea typeface="+mj-ea"/>
              </a:rPr>
              <a:t/>
            </a:r>
            <a:br>
              <a:rPr lang="en-US" altLang="ko-KR" sz="4800" dirty="0" smtClean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en-US" altLang="ko-KR" sz="2000" dirty="0" smtClean="0">
                <a:solidFill>
                  <a:schemeClr val="bg2"/>
                </a:solidFill>
                <a:latin typeface="+mj-ea"/>
                <a:ea typeface="+mj-ea"/>
              </a:rPr>
              <a:t>  All about CLT</a:t>
            </a:r>
            <a:endParaRPr sz="40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094" y="3429261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+mj-ea"/>
                <a:ea typeface="+mj-ea"/>
              </a:rPr>
              <a:t>김효찬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김동환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최영재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err="1" smtClean="0">
                <a:latin typeface="+mj-ea"/>
                <a:ea typeface="+mj-ea"/>
              </a:rPr>
              <a:t>주영민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err="1" smtClean="0">
                <a:latin typeface="+mj-ea"/>
                <a:ea typeface="+mj-ea"/>
              </a:rPr>
              <a:t>임동준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93616" y="879751"/>
            <a:ext cx="3214255" cy="58881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Guessing games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93617" y="112798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Information gap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58044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Problem solving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58045" y="112798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Jigsaw task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3617" y="1722076"/>
            <a:ext cx="7391401" cy="3150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86" y="2060851"/>
            <a:ext cx="3274524" cy="2572110"/>
          </a:xfrm>
          <a:prstGeom prst="rect">
            <a:avLst/>
          </a:prstGeom>
          <a:ln/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9819" b="14156"/>
          <a:stretch/>
        </p:blipFill>
        <p:spPr>
          <a:xfrm>
            <a:off x="4738254" y="2060851"/>
            <a:ext cx="3246120" cy="2572110"/>
          </a:xfrm>
          <a:prstGeom prst="rect">
            <a:avLst/>
          </a:prstGeom>
          <a:ln/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9934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3617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Guessing games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85050" y="886368"/>
            <a:ext cx="3214255" cy="58881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Problem solving activity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93617" y="112798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Information gap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70763" y="112798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Jigsaw task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3617" y="1735931"/>
            <a:ext cx="7391401" cy="3150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26" y="2057400"/>
            <a:ext cx="3202566" cy="2549236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1026" name="Picture 2" descr="Why, Question Marks, Unknown, A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01" y="2057400"/>
            <a:ext cx="3313399" cy="254923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1153" y="1865602"/>
            <a:ext cx="4857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7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56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3"/>
          <p:cNvSpPr txBox="1">
            <a:spLocks noGrp="1"/>
          </p:cNvSpPr>
          <p:nvPr>
            <p:ph type="title"/>
          </p:nvPr>
        </p:nvSpPr>
        <p:spPr>
          <a:xfrm>
            <a:off x="1899801" y="1915563"/>
            <a:ext cx="5344392" cy="12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+mj-ea"/>
                <a:ea typeface="+mj-ea"/>
              </a:rPr>
              <a:t>의사소통 교수법의 특징</a:t>
            </a:r>
            <a:endParaRPr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395" name="Google Shape;1395;p63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96" name="Google Shape;1396;p63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61654" y="1052944"/>
            <a:ext cx="6289963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②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Learner-centered Instruction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461654" y="249381"/>
            <a:ext cx="6289963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ⓛ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Task-based Language Learning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61653" y="1856507"/>
            <a:ext cx="6289963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③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Cooperative Learning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61653" y="2660070"/>
            <a:ext cx="6289963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④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Interactive Learning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1653" y="3463633"/>
            <a:ext cx="6289963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⑤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Whole Language Education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61652" y="4267196"/>
            <a:ext cx="6289963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⑥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Content-base Instruction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3"/>
          <p:cNvSpPr txBox="1">
            <a:spLocks noGrp="1"/>
          </p:cNvSpPr>
          <p:nvPr>
            <p:ph type="title"/>
          </p:nvPr>
        </p:nvSpPr>
        <p:spPr>
          <a:xfrm>
            <a:off x="1899801" y="1915563"/>
            <a:ext cx="5344392" cy="12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ea"/>
                <a:ea typeface="+mj-ea"/>
              </a:rPr>
              <a:t>CLT </a:t>
            </a:r>
            <a:r>
              <a:rPr lang="ko-KR" altLang="en-US" sz="2800" dirty="0" smtClean="0">
                <a:latin typeface="+mj-ea"/>
                <a:ea typeface="+mj-ea"/>
              </a:rPr>
              <a:t>활동 예시</a:t>
            </a:r>
            <a:endParaRPr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395" name="Google Shape;1395;p63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96" name="Google Shape;1396;p63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3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3617" y="879751"/>
            <a:ext cx="3214255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Guessing games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93618" y="133350"/>
            <a:ext cx="3214255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Information gap activity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70764" y="133350"/>
            <a:ext cx="3214255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Jigsaw task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70763" y="879751"/>
            <a:ext cx="3214255" cy="588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Problem solving activity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283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3617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Guessing games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93618" y="133350"/>
            <a:ext cx="3214255" cy="58881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Information gap activity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70764" y="133350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Jigsaw task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70763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Problem solving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3617" y="1722076"/>
            <a:ext cx="7391401" cy="3150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14" t="37302" r="-614" b="15536"/>
          <a:stretch/>
        </p:blipFill>
        <p:spPr>
          <a:xfrm>
            <a:off x="4824560" y="2080093"/>
            <a:ext cx="3315419" cy="2502504"/>
          </a:xfrm>
          <a:prstGeom prst="roundRect">
            <a:avLst>
              <a:gd name="adj" fmla="val 16667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86" t="48" r="-286" b="59251"/>
          <a:stretch/>
        </p:blipFill>
        <p:spPr>
          <a:xfrm>
            <a:off x="1052947" y="2080093"/>
            <a:ext cx="3204728" cy="2502504"/>
          </a:xfrm>
          <a:prstGeom prst="roundRect">
            <a:avLst>
              <a:gd name="adj" fmla="val 16667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003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3617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Guessing games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70763" y="112798"/>
            <a:ext cx="3214255" cy="58881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Jigsaw task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93617" y="112798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Information gap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70763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Problem solving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3617" y="1735931"/>
            <a:ext cx="7391401" cy="3150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1720" y="1935956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5466" y="1935956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21720" y="3368278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35466" y="3368278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69748" y="2057400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4870" y="2057400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69748" y="271105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4870" y="2725339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5063" y="20431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60185" y="20431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5063" y="269676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60185" y="271105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9748" y="34744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4870" y="34744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69748" y="412806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44870" y="414235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5063" y="347033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60185" y="347033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85063" y="4123987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60185" y="4138274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3617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Guessing games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70763" y="112798"/>
            <a:ext cx="3214255" cy="58881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Jigsaw task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93617" y="112798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Information gap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70763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Problem solving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3617" y="1735931"/>
            <a:ext cx="7391401" cy="3150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1720" y="1935956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5466" y="1935956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21720" y="3368278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35466" y="3368278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69748" y="2057400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4870" y="2057400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69748" y="271105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4870" y="2725339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5063" y="20431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60185" y="20431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문법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85063" y="269676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60185" y="271105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9748" y="34744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4870" y="34744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69748" y="412806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44870" y="414235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5063" y="347033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60185" y="347033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85063" y="4123987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60185" y="4138274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3617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Guessing games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70763" y="112798"/>
            <a:ext cx="3214255" cy="58881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Jigsaw task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93617" y="112798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Information gap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70763" y="879751"/>
            <a:ext cx="3214255" cy="588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Problem solving activity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3617" y="1735931"/>
            <a:ext cx="7391401" cy="3150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5172" y="1945150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56986" y="1941315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65172" y="3368278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56334" y="3374366"/>
            <a:ext cx="2071688" cy="12894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13200" y="2066594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88322" y="2066594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13200" y="2720246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88322" y="273453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06583" y="204847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81705" y="204847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06583" y="2702124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81705" y="2716411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3200" y="34744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88322" y="347441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13200" y="412806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88322" y="414235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5931" y="347642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해석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81053" y="3476423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분석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05931" y="4130075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1053" y="4144362"/>
            <a:ext cx="563002" cy="39290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6"/>
                </a:solidFill>
              </a:rPr>
              <a:t>구성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79009" y="2975371"/>
            <a:ext cx="1335666" cy="78581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/>
                </a:solidFill>
              </a:rPr>
              <a:t>토의 및 발표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41940" y="2345076"/>
            <a:ext cx="937638" cy="53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459605" y="2346981"/>
            <a:ext cx="7620" cy="6277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532415" y="4386122"/>
            <a:ext cx="937638" cy="53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457700" y="3753407"/>
            <a:ext cx="7620" cy="6277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12205" y="2353786"/>
            <a:ext cx="937638" cy="53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717731" y="2342452"/>
            <a:ext cx="7620" cy="6277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712205" y="4388007"/>
            <a:ext cx="937638" cy="53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715840" y="3766348"/>
            <a:ext cx="7620" cy="62775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164</Words>
  <Application>Microsoft Office PowerPoint</Application>
  <PresentationFormat>화면 슬라이드 쇼(16:9)</PresentationFormat>
  <Paragraphs>90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Hammersmith One</vt:lpstr>
      <vt:lpstr>Manjari</vt:lpstr>
      <vt:lpstr>맑은 고딕</vt:lpstr>
      <vt:lpstr>Elegant Education Pack for Students by Slidesgo</vt:lpstr>
      <vt:lpstr>CLT의 이해   All about CLT</vt:lpstr>
      <vt:lpstr>의사소통 교수법의 특징</vt:lpstr>
      <vt:lpstr>PowerPoint 프레젠테이션</vt:lpstr>
      <vt:lpstr>CLT 활동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CLT</dc:title>
  <cp:lastModifiedBy>hcyl2</cp:lastModifiedBy>
  <cp:revision>14</cp:revision>
  <dcterms:modified xsi:type="dcterms:W3CDTF">2022-05-25T06:49:56Z</dcterms:modified>
</cp:coreProperties>
</file>