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2A0B-5310-4DBA-B680-4B98BB212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Madagascar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32AF2-E52F-4BE8-868F-ABA8E7D55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김동환</a:t>
            </a:r>
            <a:endParaRPr lang="en-US" altLang="ko-KR" dirty="0"/>
          </a:p>
          <a:p>
            <a:pPr algn="ctr"/>
            <a:r>
              <a:rPr lang="en-US" altLang="ko-KR" dirty="0"/>
              <a:t>201812005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85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42E1E-5F0E-44E2-838A-28BB5BA6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Unique Animals</a:t>
            </a:r>
            <a:endParaRPr lang="ko-KR" altLang="en-US" dirty="0"/>
          </a:p>
        </p:txBody>
      </p:sp>
      <p:pic>
        <p:nvPicPr>
          <p:cNvPr id="1034" name="Picture 10" descr="Distribution of the humpback whale sightings made in the Sainte Marie Channel (Madagascar) during the breeding season (JuneSeptember) across the five-year study period (2009-2013). Each dot represents a sighting">
            <a:extLst>
              <a:ext uri="{FF2B5EF4-FFF2-40B4-BE49-F238E27FC236}">
                <a16:creationId xmlns:a16="http://schemas.microsoft.com/office/drawing/2014/main" id="{AF8C53ED-9E11-4646-8A37-9DDD4BE5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166" y="2217996"/>
            <a:ext cx="5034679" cy="44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umpback whales: Some males travel 6000 kilometres in search of a mate |  New Scientist">
            <a:extLst>
              <a:ext uri="{FF2B5EF4-FFF2-40B4-BE49-F238E27FC236}">
                <a16:creationId xmlns:a16="http://schemas.microsoft.com/office/drawing/2014/main" id="{7E45256C-663B-48BA-AF44-E52DBECC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" y="2217996"/>
            <a:ext cx="5548746" cy="440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2FE4A-E926-4752-BF5B-1BA6E864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Sight Seeing</a:t>
            </a:r>
            <a:endParaRPr lang="ko-KR" altLang="en-US" dirty="0"/>
          </a:p>
        </p:txBody>
      </p:sp>
      <p:pic>
        <p:nvPicPr>
          <p:cNvPr id="2050" name="Picture 2" descr="Africa's Mighty Baobabs - JSTOR Daily">
            <a:extLst>
              <a:ext uri="{FF2B5EF4-FFF2-40B4-BE49-F238E27FC236}">
                <a16:creationId xmlns:a16="http://schemas.microsoft.com/office/drawing/2014/main" id="{437762E7-680C-4660-9A17-E0D4560A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3822"/>
            <a:ext cx="56864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ecies of the Week: African baobab tree | One Earth">
            <a:extLst>
              <a:ext uri="{FF2B5EF4-FFF2-40B4-BE49-F238E27FC236}">
                <a16:creationId xmlns:a16="http://schemas.microsoft.com/office/drawing/2014/main" id="{416639C3-80F2-4C5A-8538-83D318A0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" y="2320715"/>
            <a:ext cx="5686425" cy="378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1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ED596-C472-4510-8FB4-75CA6799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Activity</a:t>
            </a:r>
            <a:endParaRPr lang="ko-KR" altLang="en-US" dirty="0"/>
          </a:p>
        </p:txBody>
      </p:sp>
      <p:pic>
        <p:nvPicPr>
          <p:cNvPr id="3078" name="Picture 6" descr="Antananarivo-Madagascar Tour - Hike to Andringitra Park on RN7 to south  Madagascar">
            <a:extLst>
              <a:ext uri="{FF2B5EF4-FFF2-40B4-BE49-F238E27FC236}">
                <a16:creationId xmlns:a16="http://schemas.microsoft.com/office/drawing/2014/main" id="{6F4933BD-523B-4300-8B8B-D2BEA4AF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74325"/>
            <a:ext cx="5330535" cy="39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ottled diving Nosy Be - Madagascar - Adventure Blue Vision Dive Center :  centre de plongée PADI à Nosy Be">
            <a:extLst>
              <a:ext uri="{FF2B5EF4-FFF2-40B4-BE49-F238E27FC236}">
                <a16:creationId xmlns:a16="http://schemas.microsoft.com/office/drawing/2014/main" id="{39E3581B-30F5-4D2B-A73E-1C705849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146" y="2467843"/>
            <a:ext cx="5662530" cy="382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3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2EC62-1551-4B6C-83FB-99E18B88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4098" name="Picture 2" descr="Madagascar Wildlife Tour - Nature Travel Africa">
            <a:extLst>
              <a:ext uri="{FF2B5EF4-FFF2-40B4-BE49-F238E27FC236}">
                <a16:creationId xmlns:a16="http://schemas.microsoft.com/office/drawing/2014/main" id="{154A159A-A488-4AF6-AB10-ECB084CB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84" y="2114548"/>
            <a:ext cx="7527333" cy="458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베를린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89</TotalTime>
  <Words>10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베를린</vt:lpstr>
      <vt:lpstr>Madagascar</vt:lpstr>
      <vt:lpstr>Unique Animals</vt:lpstr>
      <vt:lpstr>Sight Seeing</vt:lpstr>
      <vt:lpstr>Physical Activity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Madagascar</dc:title>
  <dc:creator>Kim David</dc:creator>
  <cp:lastModifiedBy>Kim David</cp:lastModifiedBy>
  <cp:revision>2</cp:revision>
  <dcterms:created xsi:type="dcterms:W3CDTF">2022-04-22T23:40:54Z</dcterms:created>
  <dcterms:modified xsi:type="dcterms:W3CDTF">2022-04-23T01:10:26Z</dcterms:modified>
</cp:coreProperties>
</file>