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1" r:id="rId5"/>
    <p:sldId id="257" r:id="rId6"/>
    <p:sldId id="258" r:id="rId7"/>
    <p:sldId id="259" r:id="rId8"/>
    <p:sldId id="262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4660"/>
  </p:normalViewPr>
  <p:slideViewPr>
    <p:cSldViewPr snapToGrid="0">
      <p:cViewPr varScale="1">
        <p:scale>
          <a:sx n="91" d="100"/>
          <a:sy n="91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FA8FF-AB7F-B0EC-B237-CEB1A5AB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BC057C-F7B2-7247-4FAB-3A2C9B93E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FD1BD-F22D-8F81-2E60-CE76C504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5F-8BC8-4D9A-BC52-19DAA5D141B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48322-9217-6C5C-CCA4-6DF4E239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59A39-277C-86ED-BA80-E3D2FA5A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AC4-9049-44A1-A5EF-EF7A97F1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6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73D16-7355-E9BA-2E06-01CAAB0E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02272F-0E8D-C777-5269-19411EE18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2EE32-3975-F35D-58E8-B4D771C3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5F-8BC8-4D9A-BC52-19DAA5D141B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D42B5-8882-588C-7424-1827B7FC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017DF-D3DC-F4DB-C72C-AE31C0D4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AC4-9049-44A1-A5EF-EF7A97F1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1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4014F6-FCAD-4D92-2240-62DEABEE4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29EA9A-B1FB-6097-A7C2-3846447D9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A6DC3-7A79-ADDA-6970-D450F21C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5F-8BC8-4D9A-BC52-19DAA5D141B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6FD8B-4C27-AF45-7104-031C1E7F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0EBDF-A678-BFC4-495B-4F9F21E4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AC4-9049-44A1-A5EF-EF7A97F1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A515D-9788-7DC7-FD6B-8C8E2EEC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2E191-D935-C46B-B81A-D775A7C22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B2B5A-0615-8402-F40F-321F4FC8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5F-8BC8-4D9A-BC52-19DAA5D141B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3BDC5-440A-E523-FD75-15927F25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CBCF0-1F73-C6CD-F337-FB082AF9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AC4-9049-44A1-A5EF-EF7A97F1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8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B249F-1DBA-C461-11FB-33DBE341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F2EF-006A-8125-7C34-DAC45F168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288A5-140F-AE79-7230-CE263DFA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5F-8BC8-4D9A-BC52-19DAA5D141B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94494-9542-6DAD-446B-EC252432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CBB2F-812E-3E6B-4F32-43CE9FE1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AC4-9049-44A1-A5EF-EF7A97F1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85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A74B7-C117-4708-FADC-BCD169F3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3334F-3054-DFAD-295E-CE983D401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9122F5-6B9F-7675-1FB0-D3384ADE4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E1B62-E508-5D07-2D2E-6320AF82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5F-8BC8-4D9A-BC52-19DAA5D141B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A6259A-3D7B-604E-DB36-50088C1D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1F561-8B68-3B47-2DC6-2C201D8B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AC4-9049-44A1-A5EF-EF7A97F1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8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74693-EA9C-6853-C53F-9E8288B8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B0C23-33CC-214A-CF88-3CA2159A1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F025D4-FE0B-F489-9FE4-33CCF3930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0CC56B-1198-9851-EF8D-16CDF068A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85EE6A-8C0C-1F04-896D-30EE098AD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5281F9-5913-A1C5-983F-6013A9A0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5F-8BC8-4D9A-BC52-19DAA5D141B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4DA4C7-51CB-AA76-0C1C-6F156A0E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850E5A-231F-7E0E-497C-FFD9DDF7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AC4-9049-44A1-A5EF-EF7A97F1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0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1DDB4-157B-4F0A-1E81-D10E4647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12D273-6397-7742-4671-14158557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5F-8BC8-4D9A-BC52-19DAA5D141B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7CFC45-7E19-F18C-BA5C-D7CB021F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CC07D-DDB1-2609-6546-4B8F3854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AC4-9049-44A1-A5EF-EF7A97F1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92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102CAE-F755-45FF-40C5-FB2FEEEC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5F-8BC8-4D9A-BC52-19DAA5D141B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E597DA-5427-8990-A39F-8BB8D9F1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2A6EBA-8AC7-7245-75C2-F94D36CE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AC4-9049-44A1-A5EF-EF7A97F1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9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A0EE2-52E3-1CCF-755C-C32FD995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BAC20-D329-1848-2A8C-914C14BE6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195793-2647-167F-A3E8-45386D20D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C704CF-074A-F48C-97D9-E9368305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5F-8BC8-4D9A-BC52-19DAA5D141B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DC991-280D-AACC-5489-F30AC013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34EDEA-09BB-47ED-2FC9-0405C470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AC4-9049-44A1-A5EF-EF7A97F1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69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FCF72-F626-7B59-FF03-C19DE118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88BDA8-D1EB-B409-4CB7-F210E3722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2AA71E-4DA0-CBC2-D6BF-0656E8B17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CC048B-812A-A70F-7835-144A8C36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F5F-8BC8-4D9A-BC52-19DAA5D141B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BA047-A98C-CE4C-936F-C45BDED6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0B8394-B0E0-3EAF-6A91-BAAFC7FB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9AC4-9049-44A1-A5EF-EF7A97F1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54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DA89A-1745-AC76-4911-C9B3FDCD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16FEA1-C155-62F6-6E96-7A01FAF8A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7B183-62EE-3836-3344-3D6F80A1A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CFF5F-8BC8-4D9A-BC52-19DAA5D141BB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CE788-ECDC-B735-A7C7-EE19D2D6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5E7A4-A608-E68C-78D4-6F24AF40D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9AC4-9049-44A1-A5EF-EF7A97F16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0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52E32F-ABA6-AA9E-BCCF-8DEC6422FCFA}"/>
              </a:ext>
            </a:extLst>
          </p:cNvPr>
          <p:cNvSpPr txBox="1"/>
          <p:nvPr/>
        </p:nvSpPr>
        <p:spPr>
          <a:xfrm>
            <a:off x="1874090" y="130629"/>
            <a:ext cx="8443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 변수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Let : </a:t>
            </a:r>
            <a:r>
              <a:rPr lang="ko-KR" altLang="en-US" dirty="0"/>
              <a:t>변수를 선언하고 재할당도 가능 언제든 값을 바꿀 수 있음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Const : </a:t>
            </a:r>
            <a:r>
              <a:rPr lang="ko-KR" altLang="en-US" dirty="0"/>
              <a:t>변수에 한번 값을 할당하면 다시 값을 바꿀 수 없음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Var : let</a:t>
            </a:r>
            <a:r>
              <a:rPr lang="ko-KR" altLang="en-US" dirty="0"/>
              <a:t>의 옛날 버전</a:t>
            </a:r>
            <a:r>
              <a:rPr lang="en-US" altLang="ko-KR" dirty="0"/>
              <a:t>. Let</a:t>
            </a:r>
            <a:r>
              <a:rPr lang="ko-KR" altLang="en-US" dirty="0"/>
              <a:t>과 작동원리는 같으나 </a:t>
            </a:r>
            <a:r>
              <a:rPr lang="ko-KR" altLang="en-US" dirty="0" err="1"/>
              <a:t>호이스팅과</a:t>
            </a:r>
            <a:r>
              <a:rPr lang="ko-KR" altLang="en-US" dirty="0"/>
              <a:t> 같은 문제가 있음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Console.log() : </a:t>
            </a:r>
            <a:r>
              <a:rPr lang="ko-KR" altLang="en-US" dirty="0"/>
              <a:t>정보를 </a:t>
            </a:r>
            <a:r>
              <a:rPr lang="ko-KR" altLang="en-US" dirty="0" err="1"/>
              <a:t>출력할때</a:t>
            </a:r>
            <a:r>
              <a:rPr lang="ko-KR" altLang="en-US" dirty="0"/>
              <a:t> 쓰는 함수</a:t>
            </a:r>
            <a:r>
              <a:rPr lang="en-US" altLang="ko-KR" dirty="0"/>
              <a:t>(</a:t>
            </a:r>
            <a:r>
              <a:rPr lang="en-US" altLang="ko-KR" dirty="0" err="1"/>
              <a:t>printf</a:t>
            </a:r>
            <a:r>
              <a:rPr lang="ko-KR" altLang="en-US" dirty="0"/>
              <a:t>랑 같음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R"/>
            </a:pPr>
            <a:r>
              <a:rPr lang="en-US" altLang="ko-KR" dirty="0"/>
              <a:t>= : </a:t>
            </a:r>
            <a:r>
              <a:rPr lang="ko-KR" altLang="en-US" dirty="0"/>
              <a:t>오른쪽에 있는 값을 왼쪽에 넣는다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“”</a:t>
            </a:r>
            <a:r>
              <a:rPr lang="ko-KR" altLang="en-US" dirty="0"/>
              <a:t>안에 있는 문자는 </a:t>
            </a:r>
            <a:r>
              <a:rPr lang="en-US" altLang="ko-KR" dirty="0"/>
              <a:t>string</a:t>
            </a:r>
            <a:r>
              <a:rPr lang="ko-KR" altLang="en-US" dirty="0"/>
              <a:t>취급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5E102-DCB7-C0E6-0035-7990EE204343}"/>
              </a:ext>
            </a:extLst>
          </p:cNvPr>
          <p:cNvSpPr txBox="1"/>
          <p:nvPr/>
        </p:nvSpPr>
        <p:spPr>
          <a:xfrm>
            <a:off x="326571" y="2662456"/>
            <a:ext cx="4196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</a:t>
            </a:r>
            <a:r>
              <a:rPr lang="ko-KR" altLang="en-US" dirty="0"/>
              <a:t> </a:t>
            </a:r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“pink”</a:t>
            </a:r>
          </a:p>
          <a:p>
            <a:r>
              <a:rPr lang="en-US" altLang="ko-KR" dirty="0"/>
              <a:t>Color = “black”</a:t>
            </a:r>
          </a:p>
          <a:p>
            <a:endParaRPr lang="en-US" altLang="ko-KR" dirty="0"/>
          </a:p>
          <a:p>
            <a:r>
              <a:rPr lang="en-US" altLang="ko-KR" dirty="0"/>
              <a:t>Console.log(color) </a:t>
            </a:r>
            <a:r>
              <a:rPr lang="ko-KR" altLang="en-US" dirty="0"/>
              <a:t>결과 </a:t>
            </a:r>
            <a:r>
              <a:rPr lang="en-US" altLang="ko-KR" dirty="0"/>
              <a:t>: black</a:t>
            </a:r>
          </a:p>
          <a:p>
            <a:r>
              <a:rPr lang="en-US" altLang="ko-KR" dirty="0"/>
              <a:t>----------------------------------------</a:t>
            </a:r>
          </a:p>
          <a:p>
            <a:endParaRPr lang="en-US" altLang="ko-KR" dirty="0"/>
          </a:p>
          <a:p>
            <a:r>
              <a:rPr lang="en-US" altLang="ko-KR" dirty="0"/>
              <a:t>Let</a:t>
            </a:r>
            <a:r>
              <a:rPr lang="ko-KR" altLang="en-US" dirty="0"/>
              <a:t> </a:t>
            </a:r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=“pink”</a:t>
            </a:r>
          </a:p>
          <a:p>
            <a:r>
              <a:rPr lang="en-US" altLang="ko-KR" dirty="0"/>
              <a:t>Let color = “black”</a:t>
            </a:r>
          </a:p>
          <a:p>
            <a:endParaRPr lang="en-US" altLang="ko-KR" dirty="0"/>
          </a:p>
          <a:p>
            <a:r>
              <a:rPr lang="en-US" altLang="ko-KR" dirty="0"/>
              <a:t>Console.log(color) </a:t>
            </a:r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에러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C70C4-1CF0-A26C-18C0-CA7A3BAE05D2}"/>
              </a:ext>
            </a:extLst>
          </p:cNvPr>
          <p:cNvSpPr txBox="1"/>
          <p:nvPr/>
        </p:nvSpPr>
        <p:spPr>
          <a:xfrm>
            <a:off x="5780314" y="2383971"/>
            <a:ext cx="5404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Const</a:t>
            </a:r>
            <a:r>
              <a:rPr lang="ko-KR" altLang="en-US" dirty="0"/>
              <a:t> </a:t>
            </a:r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“pink”</a:t>
            </a:r>
          </a:p>
          <a:p>
            <a:r>
              <a:rPr lang="en-US" altLang="ko-KR" dirty="0"/>
              <a:t>Color = “black”</a:t>
            </a:r>
          </a:p>
          <a:p>
            <a:endParaRPr lang="en-US" altLang="ko-KR" dirty="0"/>
          </a:p>
          <a:p>
            <a:r>
              <a:rPr lang="en-US" altLang="ko-KR" dirty="0"/>
              <a:t>Console.log(color) </a:t>
            </a:r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에러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2F2B7-DB2F-9E43-47FE-477165D80DF6}"/>
              </a:ext>
            </a:extLst>
          </p:cNvPr>
          <p:cNvSpPr txBox="1"/>
          <p:nvPr/>
        </p:nvSpPr>
        <p:spPr>
          <a:xfrm>
            <a:off x="5959929" y="4147457"/>
            <a:ext cx="56660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</a:t>
            </a:r>
            <a:r>
              <a:rPr lang="ko-KR" altLang="en-US" dirty="0"/>
              <a:t> </a:t>
            </a:r>
            <a:r>
              <a:rPr lang="en-US" altLang="ko-KR" dirty="0"/>
              <a:t>password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“123”+1</a:t>
            </a:r>
          </a:p>
          <a:p>
            <a:endParaRPr lang="en-US" altLang="ko-KR" dirty="0"/>
          </a:p>
          <a:p>
            <a:r>
              <a:rPr lang="en-US" altLang="ko-KR" dirty="0"/>
              <a:t>Console.log(password) </a:t>
            </a:r>
            <a:r>
              <a:rPr lang="ko-KR" altLang="en-US" dirty="0"/>
              <a:t>결과 </a:t>
            </a:r>
            <a:r>
              <a:rPr lang="en-US" altLang="ko-KR" dirty="0"/>
              <a:t>: 1231</a:t>
            </a:r>
          </a:p>
          <a:p>
            <a:r>
              <a:rPr lang="en-US" altLang="ko-KR" dirty="0"/>
              <a:t>---------------------------------------</a:t>
            </a:r>
          </a:p>
          <a:p>
            <a:r>
              <a:rPr lang="en-US" altLang="ko-KR" dirty="0"/>
              <a:t>Let</a:t>
            </a:r>
            <a:r>
              <a:rPr lang="ko-KR" altLang="en-US" dirty="0"/>
              <a:t> </a:t>
            </a:r>
            <a:r>
              <a:rPr lang="en-US" altLang="ko-KR" dirty="0"/>
              <a:t>password = 123 +1</a:t>
            </a:r>
          </a:p>
          <a:p>
            <a:endParaRPr lang="en-US" altLang="ko-KR" dirty="0"/>
          </a:p>
          <a:p>
            <a:r>
              <a:rPr lang="en-US" altLang="ko-KR" dirty="0"/>
              <a:t>Console.log(password) </a:t>
            </a:r>
            <a:r>
              <a:rPr lang="ko-KR" altLang="en-US" dirty="0"/>
              <a:t>결과 </a:t>
            </a:r>
            <a:r>
              <a:rPr lang="en-US" altLang="ko-KR" dirty="0"/>
              <a:t>: 124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96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6D0427-68E2-8862-1967-058F04125071}"/>
              </a:ext>
            </a:extLst>
          </p:cNvPr>
          <p:cNvSpPr txBox="1"/>
          <p:nvPr/>
        </p:nvSpPr>
        <p:spPr>
          <a:xfrm>
            <a:off x="192505" y="128337"/>
            <a:ext cx="5534527" cy="641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호이스팅개념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var let</a:t>
            </a:r>
            <a:r>
              <a:rPr lang="ko-KR" altLang="en-US" dirty="0"/>
              <a:t>의 차이 </a:t>
            </a:r>
          </a:p>
          <a:p>
            <a:r>
              <a:rPr lang="en-US" altLang="ko-KR" dirty="0"/>
              <a:t>const </a:t>
            </a:r>
            <a:r>
              <a:rPr lang="ko-KR" altLang="en-US" dirty="0"/>
              <a:t>상수 </a:t>
            </a:r>
            <a:r>
              <a:rPr lang="en-US" altLang="ko-KR" dirty="0"/>
              <a:t>:</a:t>
            </a:r>
            <a:r>
              <a:rPr lang="ko-KR" altLang="en-US" dirty="0"/>
              <a:t>변하고 싶지 않은 값들을 </a:t>
            </a:r>
            <a:r>
              <a:rPr lang="ko-KR" altLang="en-US" dirty="0" err="1"/>
              <a:t>넣어줌</a:t>
            </a:r>
            <a:r>
              <a:rPr lang="ko-KR" altLang="en-US" dirty="0"/>
              <a:t> </a:t>
            </a:r>
          </a:p>
          <a:p>
            <a:r>
              <a:rPr lang="en-US" altLang="ko-KR" dirty="0"/>
              <a:t>const id = "creative :: about"</a:t>
            </a:r>
          </a:p>
          <a:p>
            <a:r>
              <a:rPr lang="en-US" altLang="ko-KR" dirty="0"/>
              <a:t>const password =" 990503" </a:t>
            </a:r>
          </a:p>
          <a:p>
            <a:r>
              <a:rPr lang="ko-KR" altLang="en-US" dirty="0"/>
              <a:t>이 때 </a:t>
            </a:r>
            <a:r>
              <a:rPr lang="en-US" altLang="ko-KR" dirty="0"/>
              <a:t>password </a:t>
            </a:r>
            <a:r>
              <a:rPr lang="ko-KR" altLang="en-US" dirty="0"/>
              <a:t>값을 바꿔주면 에러 발생</a:t>
            </a:r>
          </a:p>
          <a:p>
            <a:endParaRPr lang="ko-KR" altLang="en-US" dirty="0"/>
          </a:p>
          <a:p>
            <a:r>
              <a:rPr lang="ko-KR" altLang="en-US" dirty="0"/>
              <a:t>그렇다면 </a:t>
            </a:r>
            <a:r>
              <a:rPr lang="en-US" altLang="ko-KR" dirty="0"/>
              <a:t>var</a:t>
            </a:r>
            <a:r>
              <a:rPr lang="ko-KR" altLang="en-US" dirty="0"/>
              <a:t>와 </a:t>
            </a:r>
            <a:r>
              <a:rPr lang="en-US" altLang="ko-KR" dirty="0"/>
              <a:t>let </a:t>
            </a:r>
          </a:p>
          <a:p>
            <a:r>
              <a:rPr lang="en-US" altLang="ko-KR" dirty="0"/>
              <a:t>var</a:t>
            </a:r>
            <a:r>
              <a:rPr lang="ko-KR" altLang="en-US" dirty="0"/>
              <a:t>가 먼저 나옴 </a:t>
            </a:r>
          </a:p>
          <a:p>
            <a:r>
              <a:rPr lang="en-US" altLang="ko-KR" dirty="0"/>
              <a:t>es6</a:t>
            </a:r>
            <a:r>
              <a:rPr lang="ko-KR" altLang="en-US" dirty="0"/>
              <a:t>라고 자바스크립트가 업데이트하면서 </a:t>
            </a:r>
            <a:r>
              <a:rPr lang="en-US" altLang="ko-KR" dirty="0"/>
              <a:t>let</a:t>
            </a:r>
            <a:r>
              <a:rPr lang="ko-KR" altLang="en-US" dirty="0"/>
              <a:t>이 나옴 </a:t>
            </a:r>
          </a:p>
          <a:p>
            <a:r>
              <a:rPr lang="ko-KR" altLang="en-US" dirty="0"/>
              <a:t>자바스크립트 언어는 먼저 자바스크립트 엔진이 먼저 나와서 변수를 한번 조사한 후 </a:t>
            </a:r>
          </a:p>
          <a:p>
            <a:r>
              <a:rPr lang="ko-KR" altLang="en-US" dirty="0"/>
              <a:t>첫 줄 </a:t>
            </a:r>
            <a:r>
              <a:rPr lang="ko-KR" altLang="en-US" dirty="0" err="1"/>
              <a:t>부터</a:t>
            </a:r>
            <a:r>
              <a:rPr lang="ko-KR" altLang="en-US" dirty="0"/>
              <a:t> 읽음 즉 </a:t>
            </a:r>
            <a:r>
              <a:rPr lang="en-US" altLang="ko-KR" dirty="0"/>
              <a:t>"</a:t>
            </a:r>
            <a:r>
              <a:rPr lang="ko-KR" altLang="en-US" dirty="0"/>
              <a:t>선언된 변수와 함수를 가져가서 메모리에 기억을 </a:t>
            </a:r>
            <a:r>
              <a:rPr lang="ko-KR" altLang="en-US" dirty="0" err="1"/>
              <a:t>해둠</a:t>
            </a:r>
            <a:r>
              <a:rPr lang="en-US" altLang="ko-KR" dirty="0"/>
              <a:t>"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a</a:t>
            </a:r>
            <a:r>
              <a:rPr lang="ko-KR" altLang="en-US" dirty="0"/>
              <a:t>라는 변수를 </a:t>
            </a:r>
            <a:r>
              <a:rPr lang="ko-KR" altLang="en-US" dirty="0" err="1"/>
              <a:t>불렀을때</a:t>
            </a:r>
            <a:r>
              <a:rPr lang="ko-KR" altLang="en-US" dirty="0"/>
              <a:t> 자바스크립트 엔진이 미리 기억을 </a:t>
            </a:r>
            <a:r>
              <a:rPr lang="ko-KR" altLang="en-US" dirty="0" err="1"/>
              <a:t>해둔</a:t>
            </a:r>
            <a:r>
              <a:rPr lang="ko-KR" altLang="en-US" dirty="0"/>
              <a:t> 메모리에서 </a:t>
            </a:r>
          </a:p>
          <a:p>
            <a:r>
              <a:rPr lang="ko-KR" altLang="en-US" dirty="0"/>
              <a:t>아</a:t>
            </a:r>
            <a:r>
              <a:rPr lang="en-US" altLang="ko-KR" dirty="0"/>
              <a:t>! a </a:t>
            </a:r>
            <a:r>
              <a:rPr lang="ko-KR" altLang="en-US" dirty="0"/>
              <a:t>나와봐 해서 </a:t>
            </a:r>
            <a:r>
              <a:rPr lang="ko-KR" altLang="en-US" dirty="0" err="1"/>
              <a:t>불르는게</a:t>
            </a:r>
            <a:r>
              <a:rPr lang="ko-KR" altLang="en-US" dirty="0"/>
              <a:t> </a:t>
            </a:r>
            <a:r>
              <a:rPr lang="ko-KR" altLang="en-US" dirty="0" err="1"/>
              <a:t>호이스팅</a:t>
            </a:r>
            <a:r>
              <a:rPr lang="ko-KR" altLang="en-US" dirty="0"/>
              <a:t> 개념</a:t>
            </a:r>
          </a:p>
          <a:p>
            <a:r>
              <a:rPr lang="ko-KR" altLang="en-US" dirty="0" err="1"/>
              <a:t>호이스팅</a:t>
            </a:r>
            <a:r>
              <a:rPr lang="en-US" altLang="ko-KR" dirty="0"/>
              <a:t>=&gt; </a:t>
            </a:r>
            <a:r>
              <a:rPr lang="ko-KR" altLang="en-US" dirty="0"/>
              <a:t>함수가 실행되기전에 안에 있는 변수들을 범위의 최상단으로 끌어</a:t>
            </a:r>
          </a:p>
          <a:p>
            <a:r>
              <a:rPr lang="ko-KR" altLang="en-US" dirty="0" err="1"/>
              <a:t>올리는것</a:t>
            </a:r>
            <a:endParaRPr lang="ko-KR" altLang="en-US" dirty="0"/>
          </a:p>
          <a:p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8ADF6-D1D6-B0AF-5942-A28B82E403DF}"/>
              </a:ext>
            </a:extLst>
          </p:cNvPr>
          <p:cNvSpPr txBox="1"/>
          <p:nvPr/>
        </p:nvSpPr>
        <p:spPr>
          <a:xfrm>
            <a:off x="5727032" y="128337"/>
            <a:ext cx="62724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console.log(a) </a:t>
            </a:r>
          </a:p>
          <a:p>
            <a:r>
              <a:rPr lang="en-US" altLang="ko-KR" dirty="0"/>
              <a:t>var a=1</a:t>
            </a:r>
          </a:p>
          <a:p>
            <a:r>
              <a:rPr lang="en-US" altLang="ko-KR" dirty="0"/>
              <a:t>console.log(a)  </a:t>
            </a:r>
          </a:p>
          <a:p>
            <a:r>
              <a:rPr lang="ko-KR" altLang="en-US" dirty="0"/>
              <a:t>보통 언어에서는 </a:t>
            </a:r>
            <a:r>
              <a:rPr lang="ko-KR" altLang="en-US" dirty="0" err="1"/>
              <a:t>에러감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출력값</a:t>
            </a:r>
            <a:endParaRPr lang="ko-KR" altLang="en-US" dirty="0"/>
          </a:p>
          <a:p>
            <a:r>
              <a:rPr lang="en-US" altLang="ko-KR" dirty="0"/>
              <a:t>undefined</a:t>
            </a:r>
          </a:p>
          <a:p>
            <a:r>
              <a:rPr lang="en-US" altLang="ko-KR" dirty="0"/>
              <a:t>1</a:t>
            </a:r>
          </a:p>
          <a:p>
            <a:endParaRPr lang="en-US" altLang="ko-KR" dirty="0"/>
          </a:p>
          <a:p>
            <a:r>
              <a:rPr lang="en-US" altLang="ko-KR" dirty="0"/>
              <a:t>console.log(a)</a:t>
            </a:r>
          </a:p>
          <a:p>
            <a:r>
              <a:rPr lang="en-US" altLang="ko-KR" dirty="0"/>
              <a:t>a=1</a:t>
            </a:r>
          </a:p>
          <a:p>
            <a:r>
              <a:rPr lang="en-US" altLang="ko-KR" dirty="0"/>
              <a:t>var a</a:t>
            </a:r>
          </a:p>
          <a:p>
            <a:r>
              <a:rPr lang="en-US" altLang="ko-KR" dirty="0"/>
              <a:t>console.log(a)</a:t>
            </a:r>
          </a:p>
          <a:p>
            <a:r>
              <a:rPr lang="ko-KR" altLang="en-US" dirty="0"/>
              <a:t>위와 동일한 </a:t>
            </a:r>
            <a:r>
              <a:rPr lang="ko-KR" altLang="en-US" dirty="0" err="1"/>
              <a:t>출력값이</a:t>
            </a:r>
            <a:r>
              <a:rPr lang="ko-KR" altLang="en-US" dirty="0"/>
              <a:t> 나옴</a:t>
            </a:r>
          </a:p>
          <a:p>
            <a:endParaRPr lang="ko-KR" altLang="en-US" dirty="0"/>
          </a:p>
          <a:p>
            <a:r>
              <a:rPr lang="en-US" altLang="ko-KR" dirty="0"/>
              <a:t>var</a:t>
            </a:r>
            <a:r>
              <a:rPr lang="ko-KR" altLang="en-US" dirty="0"/>
              <a:t>는 전역변수와 지역변수의 개념이 확실하지 않음</a:t>
            </a:r>
          </a:p>
          <a:p>
            <a:endParaRPr lang="ko-KR" altLang="en-US" dirty="0"/>
          </a:p>
          <a:p>
            <a:r>
              <a:rPr lang="ko-KR" altLang="en-US" dirty="0"/>
              <a:t>전역변수</a:t>
            </a:r>
            <a:r>
              <a:rPr lang="en-US" altLang="ko-KR" dirty="0"/>
              <a:t>: </a:t>
            </a:r>
            <a:r>
              <a:rPr lang="ko-KR" altLang="en-US" dirty="0" err="1"/>
              <a:t>블럭</a:t>
            </a:r>
            <a:r>
              <a:rPr lang="ko-KR" altLang="en-US" dirty="0"/>
              <a:t> 밖에서 선언을 한 어디서든 쓰일 수 있는 변수</a:t>
            </a:r>
          </a:p>
        </p:txBody>
      </p:sp>
    </p:spTree>
    <p:extLst>
      <p:ext uri="{BB962C8B-B14F-4D97-AF65-F5344CB8AC3E}">
        <p14:creationId xmlns:p14="http://schemas.microsoft.com/office/powerpoint/2010/main" val="356012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844BA9-5CB1-119C-B967-DE26E465656D}"/>
              </a:ext>
            </a:extLst>
          </p:cNvPr>
          <p:cNvSpPr txBox="1"/>
          <p:nvPr/>
        </p:nvSpPr>
        <p:spPr>
          <a:xfrm>
            <a:off x="304800" y="256674"/>
            <a:ext cx="5438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 a=2  #</a:t>
            </a:r>
            <a:r>
              <a:rPr lang="ko-KR" altLang="en-US" dirty="0"/>
              <a:t>전역변수</a:t>
            </a:r>
          </a:p>
          <a:p>
            <a:endParaRPr lang="ko-KR" altLang="en-US" dirty="0"/>
          </a:p>
          <a:p>
            <a:r>
              <a:rPr lang="en-US" altLang="ko-KR" dirty="0"/>
              <a:t>function foo() {</a:t>
            </a:r>
          </a:p>
          <a:p>
            <a:r>
              <a:rPr lang="en-US" altLang="ko-KR" dirty="0"/>
              <a:t>    var b=1  # </a:t>
            </a:r>
            <a:r>
              <a:rPr lang="ko-KR" altLang="en-US" dirty="0"/>
              <a:t>지역변수</a:t>
            </a:r>
          </a:p>
          <a:p>
            <a:r>
              <a:rPr lang="en-US" altLang="ko-KR" dirty="0"/>
              <a:t>} </a:t>
            </a:r>
          </a:p>
          <a:p>
            <a:r>
              <a:rPr lang="en-US" altLang="ko-KR" dirty="0"/>
              <a:t>console.log(b)   =&gt; </a:t>
            </a:r>
            <a:r>
              <a:rPr lang="ko-KR" altLang="en-US" dirty="0"/>
              <a:t>에러</a:t>
            </a:r>
          </a:p>
          <a:p>
            <a:r>
              <a:rPr lang="en-US" altLang="ko-KR" dirty="0"/>
              <a:t>----------------------------------------------</a:t>
            </a:r>
          </a:p>
          <a:p>
            <a:endParaRPr lang="en-US" altLang="ko-KR" dirty="0"/>
          </a:p>
          <a:p>
            <a:r>
              <a:rPr lang="en-US" altLang="ko-KR" dirty="0"/>
              <a:t>for(var </a:t>
            </a:r>
            <a:r>
              <a:rPr lang="en-US" altLang="ko-KR" dirty="0" err="1"/>
              <a:t>i</a:t>
            </a:r>
            <a:r>
              <a:rPr lang="en-US" altLang="ko-KR" dirty="0"/>
              <a:t> =1; </a:t>
            </a:r>
            <a:r>
              <a:rPr lang="en-US" altLang="ko-KR" dirty="0" err="1"/>
              <a:t>i</a:t>
            </a:r>
            <a:r>
              <a:rPr lang="en-US" altLang="ko-KR" dirty="0"/>
              <a:t>&lt;5;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r>
              <a:rPr lang="en-US" altLang="ko-KR" dirty="0"/>
              <a:t>   console.log(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)</a:t>
            </a:r>
          </a:p>
          <a:p>
            <a:r>
              <a:rPr lang="en-US" altLang="ko-KR" dirty="0"/>
              <a:t>console.log(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여기서는 정상 출력 </a:t>
            </a:r>
            <a:r>
              <a:rPr lang="en-US" altLang="ko-KR" dirty="0"/>
              <a:t>var</a:t>
            </a:r>
            <a:r>
              <a:rPr lang="ko-KR" altLang="en-US" dirty="0"/>
              <a:t>같은 경우는 함수만 지역변수로 </a:t>
            </a:r>
            <a:r>
              <a:rPr lang="ko-KR" altLang="en-US" dirty="0" err="1"/>
              <a:t>호이스팅되고</a:t>
            </a:r>
            <a:endParaRPr lang="ko-KR" altLang="en-US" dirty="0"/>
          </a:p>
          <a:p>
            <a:r>
              <a:rPr lang="ko-KR" altLang="en-US" dirty="0"/>
              <a:t>나머지는 다 전역변수로 </a:t>
            </a:r>
            <a:r>
              <a:rPr lang="ko-KR" altLang="en-US" dirty="0" err="1"/>
              <a:t>올려버림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7BCC2-C24B-009A-E376-53CD73733F0B}"/>
              </a:ext>
            </a:extLst>
          </p:cNvPr>
          <p:cNvSpPr txBox="1"/>
          <p:nvPr/>
        </p:nvSpPr>
        <p:spPr>
          <a:xfrm>
            <a:off x="5743074" y="256674"/>
            <a:ext cx="58714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 a =1</a:t>
            </a:r>
          </a:p>
          <a:p>
            <a:r>
              <a:rPr lang="en-US" altLang="ko-KR" dirty="0"/>
              <a:t>console.log(a)</a:t>
            </a:r>
          </a:p>
          <a:p>
            <a:r>
              <a:rPr lang="en-US" altLang="ko-KR" dirty="0"/>
              <a:t>var a =2</a:t>
            </a:r>
          </a:p>
          <a:p>
            <a:r>
              <a:rPr lang="en-US" altLang="ko-KR" dirty="0"/>
              <a:t>console.log(a)</a:t>
            </a:r>
          </a:p>
          <a:p>
            <a:r>
              <a:rPr lang="ko-KR" altLang="en-US" dirty="0"/>
              <a:t>정상 출력   변수가 중복되면 원래 안돼</a:t>
            </a:r>
            <a:r>
              <a:rPr lang="en-US" altLang="ko-KR" dirty="0"/>
              <a:t>....</a:t>
            </a:r>
          </a:p>
          <a:p>
            <a:r>
              <a:rPr lang="en-US" altLang="ko-KR" dirty="0"/>
              <a:t>-----------------------------------------------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let</a:t>
            </a:r>
            <a:r>
              <a:rPr lang="ko-KR" altLang="en-US" dirty="0"/>
              <a:t>을 사용하면 </a:t>
            </a:r>
            <a:r>
              <a:rPr lang="ko-KR" altLang="en-US" dirty="0" err="1"/>
              <a:t>호이스팅</a:t>
            </a:r>
            <a:r>
              <a:rPr lang="ko-KR" altLang="en-US" dirty="0"/>
              <a:t> 문제가 </a:t>
            </a:r>
            <a:r>
              <a:rPr lang="ko-KR" altLang="en-US" dirty="0" err="1"/>
              <a:t>해결이됩니다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Temporal Death Zone(TDZ)</a:t>
            </a:r>
          </a:p>
          <a:p>
            <a:r>
              <a:rPr lang="en-US" altLang="ko-KR" dirty="0"/>
              <a:t>console.log(a)</a:t>
            </a:r>
          </a:p>
          <a:p>
            <a:r>
              <a:rPr lang="en-US" altLang="ko-KR" dirty="0"/>
              <a:t>let a=1</a:t>
            </a:r>
          </a:p>
          <a:p>
            <a:r>
              <a:rPr lang="en-US" altLang="ko-KR" dirty="0"/>
              <a:t>console.log(a) </a:t>
            </a:r>
          </a:p>
          <a:p>
            <a:r>
              <a:rPr lang="en-US" altLang="ko-KR" dirty="0"/>
              <a:t>let</a:t>
            </a:r>
            <a:r>
              <a:rPr lang="ko-KR" altLang="en-US" dirty="0"/>
              <a:t>은 이렇게 받아들여요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ko-KR" altLang="en-US" dirty="0" err="1"/>
              <a:t>선언된건</a:t>
            </a:r>
            <a:r>
              <a:rPr lang="ko-KR" altLang="en-US" dirty="0"/>
              <a:t> 알겠어 근데 </a:t>
            </a:r>
            <a:r>
              <a:rPr lang="en-US" altLang="ko-KR" dirty="0"/>
              <a:t>a </a:t>
            </a:r>
            <a:r>
              <a:rPr lang="ko-KR" altLang="en-US" dirty="0"/>
              <a:t>선언문이 나오기 전까진</a:t>
            </a:r>
          </a:p>
          <a:p>
            <a:r>
              <a:rPr lang="ko-KR" altLang="en-US" dirty="0"/>
              <a:t>너는 </a:t>
            </a:r>
            <a:r>
              <a:rPr lang="en-US" altLang="ko-KR" dirty="0"/>
              <a:t>a</a:t>
            </a:r>
            <a:r>
              <a:rPr lang="ko-KR" altLang="en-US" dirty="0"/>
              <a:t>에 접근할 수 없어 일시적으로 너는 죽은 </a:t>
            </a:r>
            <a:r>
              <a:rPr lang="en-US" altLang="ko-KR" dirty="0"/>
              <a:t>zone</a:t>
            </a:r>
          </a:p>
          <a:p>
            <a:r>
              <a:rPr lang="ko-KR" altLang="en-US" dirty="0"/>
              <a:t>헤이 우리는 </a:t>
            </a:r>
            <a:r>
              <a:rPr lang="en-US" altLang="ko-KR" dirty="0" err="1"/>
              <a:t>tdz</a:t>
            </a:r>
            <a:r>
              <a:rPr lang="ko-KR" altLang="en-US" dirty="0"/>
              <a:t>이기 때문에 </a:t>
            </a:r>
            <a:r>
              <a:rPr lang="en-US" altLang="ko-KR" dirty="0"/>
              <a:t>a</a:t>
            </a:r>
            <a:r>
              <a:rPr lang="ko-KR" altLang="en-US" dirty="0"/>
              <a:t>에 접근할 수 없어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67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3CA223-80E9-9F4F-6C4A-78A961C03576}"/>
              </a:ext>
            </a:extLst>
          </p:cNvPr>
          <p:cNvSpPr txBox="1"/>
          <p:nvPr/>
        </p:nvSpPr>
        <p:spPr>
          <a:xfrm>
            <a:off x="261257" y="146957"/>
            <a:ext cx="1160961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 err="1"/>
              <a:t>관련있는</a:t>
            </a:r>
            <a:r>
              <a:rPr lang="ko-KR" altLang="en-US" dirty="0"/>
              <a:t> 데이터들을 하나로 묶어서 하나의 변수 아래에 저장하는 것</a:t>
            </a:r>
            <a:r>
              <a:rPr lang="en-US" altLang="ko-KR" dirty="0"/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</a:rPr>
              <a:t>배열이름</a:t>
            </a:r>
            <a:r>
              <a:rPr lang="en-US" altLang="ko-KR" b="0" i="0" dirty="0">
                <a:effectLst/>
              </a:rPr>
              <a:t>.pop() : </a:t>
            </a:r>
            <a:r>
              <a:rPr lang="ko-KR" altLang="en-US" b="0" i="0" dirty="0">
                <a:effectLst/>
              </a:rPr>
              <a:t>배열 </a:t>
            </a:r>
            <a:r>
              <a:rPr lang="ko-KR" altLang="en-US" b="0" i="0" dirty="0" err="1">
                <a:effectLst/>
              </a:rPr>
              <a:t>끝에있는</a:t>
            </a:r>
            <a:r>
              <a:rPr lang="ko-KR" altLang="en-US" b="0" i="0" dirty="0">
                <a:effectLst/>
              </a:rPr>
              <a:t> 아이템을 제거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그 </a:t>
            </a:r>
            <a:r>
              <a:rPr lang="ko-KR" altLang="en-US" b="0" i="0" dirty="0" err="1">
                <a:effectLst/>
              </a:rPr>
              <a:t>아이템값을</a:t>
            </a:r>
            <a:r>
              <a:rPr lang="ko-KR" altLang="en-US" b="0" i="0" dirty="0">
                <a:effectLst/>
              </a:rPr>
              <a:t> 리턴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</a:rPr>
              <a:t>배열이름</a:t>
            </a:r>
            <a:r>
              <a:rPr lang="en-US" altLang="ko-KR" b="0" i="0" dirty="0">
                <a:effectLst/>
              </a:rPr>
              <a:t>. push(‘</a:t>
            </a:r>
            <a:r>
              <a:rPr lang="ko-KR" altLang="en-US" b="0" i="0" dirty="0">
                <a:effectLst/>
              </a:rPr>
              <a:t>아이템</a:t>
            </a:r>
            <a:r>
              <a:rPr lang="en-US" altLang="ko-KR" b="0" i="0" dirty="0">
                <a:effectLst/>
              </a:rPr>
              <a:t>’): </a:t>
            </a:r>
            <a:r>
              <a:rPr lang="ko-KR" altLang="en-US" b="0" i="0" dirty="0">
                <a:effectLst/>
              </a:rPr>
              <a:t>배열 끝에 아이템 추가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배열의 최종 길이 리턴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</a:rPr>
              <a:t>배열이름</a:t>
            </a:r>
            <a:r>
              <a:rPr lang="en-US" altLang="ko-KR" b="0" i="0" dirty="0">
                <a:effectLst/>
              </a:rPr>
              <a:t>. includes(‘</a:t>
            </a:r>
            <a:r>
              <a:rPr lang="ko-KR" altLang="en-US" b="0" i="0" dirty="0">
                <a:effectLst/>
              </a:rPr>
              <a:t>아이템’</a:t>
            </a:r>
            <a:r>
              <a:rPr lang="en-US" altLang="ko-KR" b="0" i="0" dirty="0">
                <a:effectLst/>
              </a:rPr>
              <a:t>): </a:t>
            </a:r>
            <a:r>
              <a:rPr lang="ko-KR" altLang="en-US" b="0" i="0" dirty="0">
                <a:effectLst/>
              </a:rPr>
              <a:t>배열에 아이템이 </a:t>
            </a:r>
            <a:r>
              <a:rPr lang="ko-KR" altLang="en-US" b="0" i="0" dirty="0" err="1">
                <a:effectLst/>
              </a:rPr>
              <a:t>포함되어있으면</a:t>
            </a:r>
            <a:r>
              <a:rPr lang="ko-KR" altLang="en-US" b="0" i="0" dirty="0">
                <a:effectLst/>
              </a:rPr>
              <a:t> </a:t>
            </a:r>
            <a:r>
              <a:rPr lang="en-US" altLang="ko-KR" b="0" i="0" dirty="0">
                <a:effectLst/>
              </a:rPr>
              <a:t>true</a:t>
            </a:r>
            <a:r>
              <a:rPr lang="ko-KR" altLang="en-US" b="0" i="0" dirty="0">
                <a:effectLst/>
              </a:rPr>
              <a:t>리턴 아니면 </a:t>
            </a:r>
            <a:r>
              <a:rPr lang="en-US" altLang="ko-KR" b="0" i="0" dirty="0">
                <a:effectLst/>
              </a:rPr>
              <a:t>false </a:t>
            </a:r>
            <a:r>
              <a:rPr lang="ko-KR" altLang="en-US" b="0" i="0" dirty="0">
                <a:effectLst/>
              </a:rPr>
              <a:t>리턴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</a:rPr>
              <a:t>배열이름</a:t>
            </a:r>
            <a:r>
              <a:rPr lang="en-US" altLang="ko-KR" b="0" i="0" dirty="0">
                <a:effectLst/>
              </a:rPr>
              <a:t>. </a:t>
            </a:r>
            <a:r>
              <a:rPr lang="en-US" altLang="ko-KR" b="0" i="0" dirty="0" err="1">
                <a:effectLst/>
              </a:rPr>
              <a:t>indexOf</a:t>
            </a:r>
            <a:r>
              <a:rPr lang="en-US" altLang="ko-KR" b="0" i="0" dirty="0">
                <a:effectLst/>
              </a:rPr>
              <a:t>(‘</a:t>
            </a:r>
            <a:r>
              <a:rPr lang="ko-KR" altLang="en-US" b="0" i="0" dirty="0">
                <a:effectLst/>
              </a:rPr>
              <a:t>아이템’</a:t>
            </a:r>
            <a:r>
              <a:rPr lang="en-US" altLang="ko-KR" b="0" i="0" dirty="0">
                <a:effectLst/>
              </a:rPr>
              <a:t>): </a:t>
            </a:r>
            <a:r>
              <a:rPr lang="ko-KR" altLang="en-US" b="0" i="0" dirty="0">
                <a:effectLst/>
              </a:rPr>
              <a:t>아이템의 인덱스 번호를 리턴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</a:rPr>
              <a:t>배열이름</a:t>
            </a:r>
            <a:r>
              <a:rPr lang="en-US" altLang="ko-KR" b="0" i="0" dirty="0">
                <a:effectLst/>
              </a:rPr>
              <a:t>. slice(</a:t>
            </a:r>
            <a:r>
              <a:rPr lang="ko-KR" altLang="en-US" b="0" i="0" dirty="0">
                <a:effectLst/>
              </a:rPr>
              <a:t>시작점</a:t>
            </a:r>
            <a:r>
              <a:rPr lang="en-US" altLang="ko-KR" b="0" i="0" dirty="0">
                <a:effectLst/>
              </a:rPr>
              <a:t>, </a:t>
            </a:r>
            <a:r>
              <a:rPr lang="ko-KR" altLang="en-US" b="0" i="0" dirty="0">
                <a:effectLst/>
              </a:rPr>
              <a:t>끝점 인덱스 번호</a:t>
            </a:r>
            <a:r>
              <a:rPr lang="en-US" altLang="ko-KR" b="0" i="0" dirty="0">
                <a:effectLst/>
              </a:rPr>
              <a:t>): </a:t>
            </a:r>
            <a:r>
              <a:rPr lang="ko-KR" altLang="en-US" b="0" i="0" dirty="0">
                <a:effectLst/>
              </a:rPr>
              <a:t>시작점</a:t>
            </a:r>
            <a:r>
              <a:rPr lang="en-US" altLang="ko-KR" b="0" i="0" dirty="0">
                <a:effectLst/>
              </a:rPr>
              <a:t>~</a:t>
            </a:r>
            <a:r>
              <a:rPr lang="ko-KR" altLang="en-US" b="0" i="0" dirty="0">
                <a:effectLst/>
              </a:rPr>
              <a:t>끝점</a:t>
            </a:r>
            <a:r>
              <a:rPr lang="en-US" altLang="ko-KR" b="0" i="0" dirty="0">
                <a:effectLst/>
              </a:rPr>
              <a:t>(</a:t>
            </a:r>
            <a:r>
              <a:rPr lang="ko-KR" altLang="en-US" b="0" i="0" dirty="0">
                <a:effectLst/>
              </a:rPr>
              <a:t>미포함</a:t>
            </a:r>
            <a:r>
              <a:rPr lang="en-US" altLang="ko-KR" b="0" i="0" dirty="0">
                <a:effectLst/>
              </a:rPr>
              <a:t>) </a:t>
            </a:r>
            <a:r>
              <a:rPr lang="ko-KR" altLang="en-US" b="0" i="0" dirty="0">
                <a:effectLst/>
              </a:rPr>
              <a:t>까지 배열을 복사해서 리턴</a:t>
            </a:r>
            <a:endParaRPr lang="en-US" altLang="ko-KR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</a:rPr>
              <a:t>배열이름</a:t>
            </a:r>
            <a:r>
              <a:rPr lang="en-US" altLang="ko-KR" b="0" i="0" dirty="0">
                <a:effectLst/>
              </a:rPr>
              <a:t>. splice(</a:t>
            </a:r>
            <a:r>
              <a:rPr lang="ko-KR" altLang="en-US" b="0" i="0" dirty="0">
                <a:effectLst/>
              </a:rPr>
              <a:t>시작점 인덱스 번호</a:t>
            </a:r>
            <a:r>
              <a:rPr lang="en-US" altLang="ko-KR" b="0" i="0" dirty="0">
                <a:effectLst/>
              </a:rPr>
              <a:t>,</a:t>
            </a:r>
            <a:r>
              <a:rPr lang="ko-KR" altLang="en-US" b="0" i="0" dirty="0">
                <a:effectLst/>
              </a:rPr>
              <a:t>개수</a:t>
            </a:r>
            <a:r>
              <a:rPr lang="en-US" altLang="ko-KR" b="0" i="0" dirty="0">
                <a:effectLst/>
              </a:rPr>
              <a:t>): </a:t>
            </a:r>
            <a:r>
              <a:rPr lang="ko-KR" altLang="en-US" b="0" i="0" dirty="0">
                <a:effectLst/>
              </a:rPr>
              <a:t>시작점부터 개수만큼 실제 배열에서 아이템 제거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</a:rPr>
              <a:t>배열이름</a:t>
            </a:r>
            <a:r>
              <a:rPr lang="en-US" altLang="ko-KR" b="0" i="0" dirty="0">
                <a:effectLst/>
              </a:rPr>
              <a:t>. length : </a:t>
            </a:r>
            <a:r>
              <a:rPr lang="ko-KR" altLang="en-US" b="0" i="0" dirty="0">
                <a:effectLst/>
              </a:rPr>
              <a:t>배열 함수는 아니지만 배열의 크기를 </a:t>
            </a:r>
            <a:r>
              <a:rPr lang="ko-KR" altLang="en-US" b="0" i="0" dirty="0" err="1">
                <a:effectLst/>
              </a:rPr>
              <a:t>리턴해주는</a:t>
            </a:r>
            <a:r>
              <a:rPr lang="ko-KR" altLang="en-US" b="0" i="0" dirty="0">
                <a:effectLst/>
              </a:rPr>
              <a:t> 속성</a:t>
            </a:r>
            <a:endParaRPr lang="en-US" altLang="ko-KR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</a:endParaRPr>
          </a:p>
          <a:p>
            <a:pPr algn="l"/>
            <a:r>
              <a:rPr lang="en-US" altLang="ko-KR" dirty="0"/>
              <a:t>Let array = [“apple”, “</a:t>
            </a:r>
            <a:r>
              <a:rPr lang="en-US" altLang="ko-KR" dirty="0" err="1"/>
              <a:t>banan</a:t>
            </a:r>
            <a:r>
              <a:rPr lang="en-US" altLang="ko-KR" dirty="0"/>
              <a:t>”, “mango”] //</a:t>
            </a:r>
          </a:p>
          <a:p>
            <a:pPr algn="l"/>
            <a:r>
              <a:rPr lang="en-US" altLang="ko-KR" b="0" i="0" dirty="0">
                <a:effectLst/>
              </a:rPr>
              <a:t>Console.log(array[0]) </a:t>
            </a:r>
            <a:r>
              <a:rPr lang="ko-KR" altLang="en-US" b="0" i="0" dirty="0">
                <a:effectLst/>
              </a:rPr>
              <a:t>결과 </a:t>
            </a:r>
            <a:r>
              <a:rPr lang="en-US" altLang="ko-KR" b="0" i="0" dirty="0">
                <a:effectLst/>
              </a:rPr>
              <a:t>: apple</a:t>
            </a:r>
          </a:p>
          <a:p>
            <a:pPr algn="l"/>
            <a:r>
              <a:rPr lang="en-US" altLang="ko-KR" dirty="0"/>
              <a:t>--------------------------------------------------</a:t>
            </a:r>
          </a:p>
          <a:p>
            <a:pPr algn="l"/>
            <a:endParaRPr lang="en-US" altLang="ko-KR" b="0" i="0" dirty="0">
              <a:effectLst/>
            </a:endParaRPr>
          </a:p>
          <a:p>
            <a:pPr algn="l"/>
            <a:r>
              <a:rPr lang="en-US" altLang="ko-KR" dirty="0"/>
              <a:t>Array[1]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“grape”</a:t>
            </a:r>
          </a:p>
          <a:p>
            <a:pPr algn="l"/>
            <a:r>
              <a:rPr lang="en-US" altLang="ko-KR" b="0" i="0" dirty="0">
                <a:effectLst/>
              </a:rPr>
              <a:t>Console.log</a:t>
            </a:r>
            <a:r>
              <a:rPr lang="en-US" altLang="ko-KR" dirty="0"/>
              <a:t>(array)  </a:t>
            </a:r>
            <a:r>
              <a:rPr lang="ko-KR" altLang="en-US" dirty="0"/>
              <a:t>결과 </a:t>
            </a:r>
            <a:r>
              <a:rPr lang="en-US" altLang="ko-KR" dirty="0"/>
              <a:t>: [“apple”, “grape”, “mango”]</a:t>
            </a:r>
            <a:endParaRPr lang="ko-KR" altLang="en-US" b="0" i="0" dirty="0">
              <a:effectLst/>
            </a:endParaRPr>
          </a:p>
          <a:p>
            <a:pPr algn="l"/>
            <a:r>
              <a:rPr lang="en-US" altLang="ko-KR" b="0" i="0" dirty="0">
                <a:effectLst/>
              </a:rPr>
              <a:t>-------------------------------------------------------------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b="0" i="0" dirty="0">
                <a:effectLst/>
              </a:rPr>
              <a:t>Let</a:t>
            </a:r>
            <a:r>
              <a:rPr lang="ko-KR" altLang="en-US" b="0" i="0" dirty="0">
                <a:effectLst/>
              </a:rPr>
              <a:t> </a:t>
            </a:r>
            <a:r>
              <a:rPr lang="en-US" altLang="ko-KR" b="0" i="0" dirty="0">
                <a:effectLst/>
              </a:rPr>
              <a:t>array = [“apple”, “banana”, “mango”]</a:t>
            </a:r>
          </a:p>
          <a:p>
            <a:pPr algn="l"/>
            <a:r>
              <a:rPr lang="en-US" altLang="ko-KR" b="0" i="0" dirty="0">
                <a:effectLst/>
              </a:rPr>
              <a:t>Console.log(</a:t>
            </a:r>
            <a:r>
              <a:rPr lang="en-US" altLang="ko-KR" b="0" i="0" dirty="0" err="1">
                <a:effectLst/>
              </a:rPr>
              <a:t>array.length</a:t>
            </a:r>
            <a:r>
              <a:rPr lang="en-US" altLang="ko-KR" b="0" i="0" dirty="0">
                <a:effectLst/>
              </a:rPr>
              <a:t>) </a:t>
            </a:r>
            <a:r>
              <a:rPr lang="ko-KR" altLang="en-US" b="0" i="0" dirty="0">
                <a:effectLst/>
              </a:rPr>
              <a:t>결과 </a:t>
            </a:r>
            <a:r>
              <a:rPr lang="en-US" altLang="ko-KR" b="0" i="0" dirty="0">
                <a:effectLst/>
              </a:rPr>
              <a:t>: 3</a:t>
            </a:r>
            <a:endParaRPr lang="ko-KR" altLang="en-US" b="0" i="0" dirty="0">
              <a:effectLst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00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30BFCD-49B3-1925-63B5-B3CAFD58ABD9}"/>
              </a:ext>
            </a:extLst>
          </p:cNvPr>
          <p:cNvSpPr txBox="1"/>
          <p:nvPr/>
        </p:nvSpPr>
        <p:spPr>
          <a:xfrm>
            <a:off x="179614" y="195943"/>
            <a:ext cx="11756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자료형</a:t>
            </a:r>
            <a:endParaRPr lang="en-US" altLang="ko-KR" dirty="0"/>
          </a:p>
          <a:p>
            <a:pPr algn="ctr"/>
            <a:r>
              <a:rPr lang="en-US" altLang="ko-KR" dirty="0"/>
              <a:t>String:</a:t>
            </a:r>
            <a:r>
              <a:rPr lang="ko-KR" altLang="en-US" dirty="0"/>
              <a:t> 문자열 타입</a:t>
            </a:r>
            <a:r>
              <a:rPr lang="en-US" altLang="ko-KR" dirty="0"/>
              <a:t>.””</a:t>
            </a:r>
            <a:r>
              <a:rPr lang="ko-KR" altLang="en-US" dirty="0"/>
              <a:t>큰따옴표나 </a:t>
            </a:r>
            <a:r>
              <a:rPr lang="en-US" altLang="ko-KR" dirty="0"/>
              <a:t>‘＇</a:t>
            </a:r>
            <a:r>
              <a:rPr lang="ko-KR" altLang="en-US" dirty="0"/>
              <a:t>작은따옴표 안에 들어가 있는 값을 </a:t>
            </a:r>
            <a:r>
              <a:rPr lang="en-US" altLang="ko-KR" dirty="0"/>
              <a:t>string</a:t>
            </a:r>
            <a:r>
              <a:rPr lang="ko-KR" altLang="en-US" dirty="0"/>
              <a:t>타입이라고 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숫자 </a:t>
            </a:r>
            <a:r>
              <a:rPr lang="en-US" altLang="ko-KR" dirty="0"/>
              <a:t>: </a:t>
            </a:r>
            <a:r>
              <a:rPr lang="ko-KR" altLang="en-US" dirty="0"/>
              <a:t>숫자타입</a:t>
            </a:r>
            <a:r>
              <a:rPr lang="en-US" altLang="ko-KR" dirty="0"/>
              <a:t>. </a:t>
            </a:r>
            <a:r>
              <a:rPr lang="ko-KR" altLang="en-US" dirty="0"/>
              <a:t>양수</a:t>
            </a:r>
            <a:r>
              <a:rPr lang="en-US" altLang="ko-KR" dirty="0"/>
              <a:t>, </a:t>
            </a:r>
            <a:r>
              <a:rPr lang="ko-KR" altLang="en-US" dirty="0"/>
              <a:t>음수</a:t>
            </a:r>
            <a:r>
              <a:rPr lang="en-US" altLang="ko-KR" dirty="0"/>
              <a:t>, </a:t>
            </a:r>
            <a:r>
              <a:rPr lang="ko-KR" altLang="en-US" dirty="0"/>
              <a:t>소수 다 숫자 타입</a:t>
            </a:r>
            <a:endParaRPr lang="en-US" altLang="ko-KR" dirty="0"/>
          </a:p>
          <a:p>
            <a:pPr algn="ctr"/>
            <a:r>
              <a:rPr lang="en-US" altLang="ko-KR" dirty="0"/>
              <a:t>Boolean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논리 연산에 많이 쓰이는 타입으로 </a:t>
            </a:r>
            <a:r>
              <a:rPr lang="en-US" altLang="ko-KR" dirty="0"/>
              <a:t>true, false </a:t>
            </a:r>
            <a:r>
              <a:rPr lang="ko-KR" altLang="en-US" dirty="0"/>
              <a:t>단 두개의 값만 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그 외 </a:t>
            </a:r>
            <a:r>
              <a:rPr lang="en-US" altLang="ko-KR" dirty="0"/>
              <a:t>: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객체 등</a:t>
            </a:r>
            <a:r>
              <a:rPr lang="en-US" altLang="ko-KR" dirty="0"/>
              <a:t>…</a:t>
            </a:r>
          </a:p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D1AEA6-A1A1-0D79-99C7-B4E41BE3E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4" y="1639993"/>
            <a:ext cx="6115904" cy="48522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9B20A2-9C8A-C164-7FD7-3C2FC56C7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356" y="1639993"/>
            <a:ext cx="5547830" cy="4852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9090DF-F248-F6E7-03CC-148C37312C05}"/>
              </a:ext>
            </a:extLst>
          </p:cNvPr>
          <p:cNvSpPr txBox="1"/>
          <p:nvPr/>
        </p:nvSpPr>
        <p:spPr>
          <a:xfrm>
            <a:off x="255814" y="1322614"/>
            <a:ext cx="150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기본연산자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E7ED8-A1B3-3A42-E29D-6D227708771A}"/>
              </a:ext>
            </a:extLst>
          </p:cNvPr>
          <p:cNvSpPr txBox="1"/>
          <p:nvPr/>
        </p:nvSpPr>
        <p:spPr>
          <a:xfrm>
            <a:off x="10025743" y="1077686"/>
            <a:ext cx="216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단축된 연산자</a:t>
            </a:r>
          </a:p>
        </p:txBody>
      </p:sp>
    </p:spTree>
    <p:extLst>
      <p:ext uri="{BB962C8B-B14F-4D97-AF65-F5344CB8AC3E}">
        <p14:creationId xmlns:p14="http://schemas.microsoft.com/office/powerpoint/2010/main" val="195366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2D9FF40-D4B4-4FF0-8D21-9B5D6CA08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9" y="881743"/>
            <a:ext cx="5349501" cy="5715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DBBB13-E478-E905-53ED-8268B7DFD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738" y="2065564"/>
            <a:ext cx="6316363" cy="3347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8AF78-A586-C4B1-403E-08219508E04D}"/>
              </a:ext>
            </a:extLst>
          </p:cNvPr>
          <p:cNvSpPr txBox="1"/>
          <p:nvPr/>
        </p:nvSpPr>
        <p:spPr>
          <a:xfrm>
            <a:off x="136899" y="228600"/>
            <a:ext cx="252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관계연산자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E757D-EF4D-6652-CCB2-EBCCD04B89C0}"/>
              </a:ext>
            </a:extLst>
          </p:cNvPr>
          <p:cNvSpPr txBox="1"/>
          <p:nvPr/>
        </p:nvSpPr>
        <p:spPr>
          <a:xfrm>
            <a:off x="6286500" y="1257300"/>
            <a:ext cx="24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논리 연산자</a:t>
            </a:r>
          </a:p>
        </p:txBody>
      </p:sp>
    </p:spTree>
    <p:extLst>
      <p:ext uri="{BB962C8B-B14F-4D97-AF65-F5344CB8AC3E}">
        <p14:creationId xmlns:p14="http://schemas.microsoft.com/office/powerpoint/2010/main" val="318479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8339C28-4435-E57A-7C79-458995FDCAA2}"/>
              </a:ext>
            </a:extLst>
          </p:cNvPr>
          <p:cNvSpPr txBox="1"/>
          <p:nvPr/>
        </p:nvSpPr>
        <p:spPr>
          <a:xfrm>
            <a:off x="106680" y="106680"/>
            <a:ext cx="56573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증가연산</a:t>
            </a:r>
            <a:endParaRPr lang="en-US" altLang="ko-KR" dirty="0"/>
          </a:p>
          <a:p>
            <a:r>
              <a:rPr lang="en-US" altLang="ko-KR" dirty="0"/>
              <a:t>Let a =14</a:t>
            </a:r>
          </a:p>
          <a:p>
            <a:r>
              <a:rPr lang="en-US" altLang="ko-KR" dirty="0"/>
              <a:t>a++ // a= a+1</a:t>
            </a:r>
            <a:r>
              <a:rPr lang="ko-KR" altLang="en-US" dirty="0"/>
              <a:t>과 같다</a:t>
            </a:r>
            <a:endParaRPr lang="en-US" altLang="ko-KR" dirty="0"/>
          </a:p>
          <a:p>
            <a:r>
              <a:rPr lang="en-US" altLang="ko-KR" dirty="0"/>
              <a:t>Console.log(a) </a:t>
            </a:r>
            <a:r>
              <a:rPr lang="ko-KR" altLang="en-US" dirty="0"/>
              <a:t>연산결과 </a:t>
            </a:r>
            <a:r>
              <a:rPr lang="en-US" altLang="ko-KR" dirty="0"/>
              <a:t>: 2</a:t>
            </a:r>
          </a:p>
          <a:p>
            <a:endParaRPr lang="en-US" altLang="ko-KR" dirty="0"/>
          </a:p>
          <a:p>
            <a:r>
              <a:rPr lang="ko-KR" altLang="en-US" dirty="0"/>
              <a:t>감소연산</a:t>
            </a:r>
            <a:endParaRPr lang="en-US" altLang="ko-KR" dirty="0"/>
          </a:p>
          <a:p>
            <a:r>
              <a:rPr lang="en-US" altLang="ko-KR" dirty="0"/>
              <a:t>Let b = 2</a:t>
            </a:r>
          </a:p>
          <a:p>
            <a:r>
              <a:rPr lang="en-US" altLang="ko-KR" dirty="0"/>
              <a:t>B-- // b=b-1</a:t>
            </a:r>
            <a:r>
              <a:rPr lang="ko-KR" altLang="en-US" dirty="0"/>
              <a:t>과 같다</a:t>
            </a:r>
            <a:endParaRPr lang="en-US" altLang="ko-KR" dirty="0"/>
          </a:p>
          <a:p>
            <a:r>
              <a:rPr lang="en-US" altLang="ko-KR" dirty="0"/>
              <a:t>Console.log(b)  </a:t>
            </a:r>
            <a:r>
              <a:rPr lang="ko-KR" altLang="en-US" dirty="0"/>
              <a:t>연산결과 </a:t>
            </a:r>
            <a:r>
              <a:rPr lang="en-US" altLang="ko-KR" dirty="0"/>
              <a:t>: 1</a:t>
            </a:r>
          </a:p>
          <a:p>
            <a:endParaRPr lang="en-US" altLang="ko-KR" dirty="0"/>
          </a:p>
          <a:p>
            <a:r>
              <a:rPr lang="ko-KR" altLang="en-US" dirty="0"/>
              <a:t>단축된 연산자</a:t>
            </a:r>
            <a:endParaRPr lang="en-US" altLang="ko-KR" dirty="0"/>
          </a:p>
          <a:p>
            <a:r>
              <a:rPr lang="en-US" altLang="ko-KR" dirty="0"/>
              <a:t>Let c =1</a:t>
            </a:r>
          </a:p>
          <a:p>
            <a:r>
              <a:rPr lang="en-US" altLang="ko-KR" dirty="0"/>
              <a:t>C+3 // c=c+3</a:t>
            </a:r>
            <a:r>
              <a:rPr lang="ko-KR" altLang="en-US" dirty="0"/>
              <a:t>을 줄여서 표현한 것이다</a:t>
            </a:r>
            <a:endParaRPr lang="en-US" altLang="ko-KR" dirty="0"/>
          </a:p>
          <a:p>
            <a:r>
              <a:rPr lang="en-US" altLang="ko-KR" dirty="0"/>
              <a:t>Console.log(c) </a:t>
            </a:r>
            <a:r>
              <a:rPr lang="ko-KR" altLang="en-US" dirty="0"/>
              <a:t>연산결과 </a:t>
            </a:r>
            <a:r>
              <a:rPr lang="en-US" altLang="ko-KR" dirty="0"/>
              <a:t>: 4</a:t>
            </a:r>
          </a:p>
          <a:p>
            <a:endParaRPr lang="en-US" altLang="ko-KR" dirty="0"/>
          </a:p>
          <a:p>
            <a:r>
              <a:rPr lang="en-US" altLang="ko-KR" dirty="0"/>
              <a:t>Let d =3</a:t>
            </a:r>
          </a:p>
          <a:p>
            <a:r>
              <a:rPr lang="en-US" altLang="ko-KR" dirty="0"/>
              <a:t>d=-=2 // d=d-2</a:t>
            </a:r>
            <a:r>
              <a:rPr lang="ko-KR" altLang="en-US" dirty="0"/>
              <a:t>를 줄여서 표현한 것이다</a:t>
            </a:r>
            <a:endParaRPr lang="en-US" altLang="ko-KR" dirty="0"/>
          </a:p>
          <a:p>
            <a:r>
              <a:rPr lang="en-US" altLang="ko-KR" dirty="0"/>
              <a:t>Console.log(d) </a:t>
            </a:r>
            <a:r>
              <a:rPr lang="ko-KR" altLang="en-US" dirty="0"/>
              <a:t>연산결과 </a:t>
            </a:r>
            <a:r>
              <a:rPr lang="en-US" altLang="ko-KR" dirty="0"/>
              <a:t>: 1</a:t>
            </a:r>
          </a:p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50F3CB-DF03-60AE-EDFD-204B53F91E78}"/>
              </a:ext>
            </a:extLst>
          </p:cNvPr>
          <p:cNvSpPr txBox="1"/>
          <p:nvPr/>
        </p:nvSpPr>
        <p:spPr>
          <a:xfrm>
            <a:off x="5927271" y="130629"/>
            <a:ext cx="6025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 </a:t>
            </a:r>
            <a:r>
              <a:rPr lang="ko-KR" altLang="en-US" dirty="0"/>
              <a:t>연산자 </a:t>
            </a:r>
            <a:r>
              <a:rPr lang="en-US" altLang="ko-KR" dirty="0"/>
              <a:t>: </a:t>
            </a:r>
            <a:r>
              <a:rPr lang="ko-KR" altLang="en-US" dirty="0" err="1"/>
              <a:t>어떤값의</a:t>
            </a:r>
            <a:r>
              <a:rPr lang="ko-KR" altLang="en-US" dirty="0"/>
              <a:t> 반대되는 값을 반환 </a:t>
            </a:r>
            <a:r>
              <a:rPr lang="en-US" altLang="ko-KR" dirty="0"/>
              <a:t>true </a:t>
            </a:r>
            <a:r>
              <a:rPr lang="ko-KR" altLang="en-US" dirty="0"/>
              <a:t>면 </a:t>
            </a:r>
            <a:r>
              <a:rPr lang="en-US" altLang="ko-KR" dirty="0"/>
              <a:t>false</a:t>
            </a:r>
            <a:r>
              <a:rPr lang="ko-KR" altLang="en-US" dirty="0"/>
              <a:t>를</a:t>
            </a:r>
            <a:r>
              <a:rPr lang="en-US" altLang="ko-KR" dirty="0"/>
              <a:t>, false</a:t>
            </a:r>
            <a:r>
              <a:rPr lang="ko-KR" altLang="en-US" dirty="0"/>
              <a:t>면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  <a:p>
            <a:r>
              <a:rPr lang="en-US" altLang="ko-KR" dirty="0"/>
              <a:t>Let f = true</a:t>
            </a:r>
          </a:p>
          <a:p>
            <a:r>
              <a:rPr lang="en-US" altLang="ko-KR" dirty="0"/>
              <a:t>Console.log(!f) </a:t>
            </a:r>
            <a:r>
              <a:rPr lang="ko-KR" altLang="en-US" dirty="0"/>
              <a:t>연산결과 </a:t>
            </a:r>
            <a:r>
              <a:rPr lang="en-US" altLang="ko-KR" dirty="0"/>
              <a:t>: false</a:t>
            </a:r>
          </a:p>
          <a:p>
            <a:endParaRPr lang="en-US" altLang="ko-KR" dirty="0"/>
          </a:p>
          <a:p>
            <a:r>
              <a:rPr lang="ko-KR" altLang="en-US" dirty="0" err="1"/>
              <a:t>같다라는</a:t>
            </a:r>
            <a:r>
              <a:rPr lang="ko-KR" altLang="en-US" dirty="0"/>
              <a:t> 표현은 </a:t>
            </a:r>
            <a:r>
              <a:rPr lang="en-US" altLang="ko-KR" dirty="0"/>
              <a:t>==</a:t>
            </a:r>
          </a:p>
          <a:p>
            <a:r>
              <a:rPr lang="en-US" altLang="ko-KR" dirty="0"/>
              <a:t>Let x = 2</a:t>
            </a:r>
          </a:p>
          <a:p>
            <a:r>
              <a:rPr lang="en-US" altLang="ko-KR" dirty="0"/>
              <a:t>Let y = 2 console.log(x==y) </a:t>
            </a:r>
            <a:r>
              <a:rPr lang="ko-KR" altLang="en-US" dirty="0"/>
              <a:t>연산결과 </a:t>
            </a:r>
            <a:r>
              <a:rPr lang="en-US" altLang="ko-KR" dirty="0"/>
              <a:t>: true</a:t>
            </a:r>
          </a:p>
          <a:p>
            <a:endParaRPr lang="en-US" altLang="ko-KR" dirty="0"/>
          </a:p>
          <a:p>
            <a:r>
              <a:rPr lang="ko-KR" altLang="en-US" dirty="0" err="1"/>
              <a:t>다르다라는</a:t>
            </a:r>
            <a:r>
              <a:rPr lang="ko-KR" altLang="en-US" dirty="0"/>
              <a:t> 표현은 </a:t>
            </a:r>
            <a:r>
              <a:rPr lang="en-US" altLang="ko-KR" dirty="0"/>
              <a:t>!=</a:t>
            </a:r>
          </a:p>
          <a:p>
            <a:r>
              <a:rPr lang="en-US" altLang="ko-KR" dirty="0"/>
              <a:t>Console.log(x!=y) </a:t>
            </a:r>
            <a:r>
              <a:rPr lang="ko-KR" altLang="en-US" dirty="0"/>
              <a:t>연산결과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67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95A3D-1687-E7E4-DA5F-883AB2106925}"/>
              </a:ext>
            </a:extLst>
          </p:cNvPr>
          <p:cNvSpPr txBox="1"/>
          <p:nvPr/>
        </p:nvSpPr>
        <p:spPr>
          <a:xfrm>
            <a:off x="5293895" y="481263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 animals=[“Aardvark”, “</a:t>
            </a:r>
            <a:r>
              <a:rPr lang="en-US" altLang="ko-KR" dirty="0" err="1"/>
              <a:t>Albareoss</a:t>
            </a:r>
            <a:r>
              <a:rPr lang="en-US" altLang="ko-KR" dirty="0"/>
              <a:t>”, “</a:t>
            </a:r>
            <a:r>
              <a:rPr lang="en-US" altLang="ko-KR" dirty="0" err="1"/>
              <a:t>Aligator</a:t>
            </a:r>
            <a:r>
              <a:rPr lang="en-US" altLang="ko-KR" dirty="0"/>
              <a:t>”, “Alpaca”, “Ant”, “Ape”, “armadillo”, “Donkey”, “Baboon”, “Tiger”, “Barracuda”, “Bat”, “Bear”, “spider”, “Bee”, “Bison”, “Cat”, “Red dear”, “Cattle”, “Zebra”]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0626BD-8C79-D71B-88DE-7AB17026D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52" y="2424794"/>
            <a:ext cx="7630590" cy="4096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749DCF-BF0C-4C33-4DC9-AA4F3FD5DD2C}"/>
              </a:ext>
            </a:extLst>
          </p:cNvPr>
          <p:cNvSpPr txBox="1"/>
          <p:nvPr/>
        </p:nvSpPr>
        <p:spPr>
          <a:xfrm>
            <a:off x="256673" y="481263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숙제</a:t>
            </a:r>
          </a:p>
        </p:txBody>
      </p:sp>
    </p:spTree>
    <p:extLst>
      <p:ext uri="{BB962C8B-B14F-4D97-AF65-F5344CB8AC3E}">
        <p14:creationId xmlns:p14="http://schemas.microsoft.com/office/powerpoint/2010/main" val="400754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11C089-A353-5BDC-F845-524BD76A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7" y="1666422"/>
            <a:ext cx="4772691" cy="32484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C257F9-7A10-1A84-8904-DFDB3CA29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818" y="0"/>
            <a:ext cx="719118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0F633D-F3B8-CEB7-44EC-B14C9116F3BB}"/>
              </a:ext>
            </a:extLst>
          </p:cNvPr>
          <p:cNvSpPr txBox="1"/>
          <p:nvPr/>
        </p:nvSpPr>
        <p:spPr>
          <a:xfrm>
            <a:off x="408214" y="440871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숙제</a:t>
            </a:r>
          </a:p>
        </p:txBody>
      </p:sp>
    </p:spTree>
    <p:extLst>
      <p:ext uri="{BB962C8B-B14F-4D97-AF65-F5344CB8AC3E}">
        <p14:creationId xmlns:p14="http://schemas.microsoft.com/office/powerpoint/2010/main" val="155431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958</Words>
  <Application>Microsoft Office PowerPoint</Application>
  <PresentationFormat>와이드스크린</PresentationFormat>
  <Paragraphs>154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박지웅</dc:creator>
  <cp:lastModifiedBy> </cp:lastModifiedBy>
  <cp:revision>3</cp:revision>
  <dcterms:created xsi:type="dcterms:W3CDTF">2023-02-07T05:29:35Z</dcterms:created>
  <dcterms:modified xsi:type="dcterms:W3CDTF">2023-02-09T07:23:02Z</dcterms:modified>
</cp:coreProperties>
</file>