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FE6F8-0FF4-6A80-2D6C-C82372A98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6696D-0170-C4B3-39B4-C6E373E0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9AC00-DC2B-3D2F-AB72-BDCA7F6E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18C91-A16A-AF64-FC85-3F0D01A2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BD93D-7E8E-43FC-3C52-C637712B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08C4C-7622-35CE-51F0-35F1DE42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DB67C-D40A-5D44-94FA-9C82A132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E92B6-486B-1E34-F238-7E7AA021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4B5A6-1998-3269-2608-F8E196F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8E737-498C-BF6E-4D65-544BE878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9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9295A-BBF0-BC83-078A-CF376651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25BB7-1E84-8922-299B-A49E4C27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85DAA-CF9B-26C5-A4BF-C8CF34B7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B0847-317C-2A80-6CF5-AD3A94E9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0AD9B-5BD7-8D09-97F3-9F41247A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E7EC0-AB6D-C8E7-62E5-037E5F4A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D5F0-78EC-675E-3C88-62BAD16F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9C17A-1F31-C99A-29C0-89A09E3D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4A8E-4D78-A7D3-D2C8-F53B5B71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D4C60-12F7-E7ED-D0CB-6E269B6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2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106D4-2ED6-284B-C4C2-596977F5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22DE-6926-C057-16CB-5CC42631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E0FAC-F7E2-5479-9FCF-05054877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879BF-FD91-9AFA-F2B1-E7090FF4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525E7-81DC-C42A-819B-02CA231C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1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41B42-D30A-2D5E-30D2-A5097D6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58604-E923-A000-83B8-C2FA5156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4F74E-3206-5498-746C-DA4201DE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6DC51-81B6-1E6B-66D1-3033C2B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F42CD-90E8-142A-A6B0-42A1E07C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9570C-78FF-7432-3CC3-1E51430A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3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E397E-D9FB-35EC-87DB-76CA0A6F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80835-7745-B463-8749-5714CC34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47D20-7FC4-FE09-CD96-B639353D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BBAAB-38FA-D01F-119C-084FF0D0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3EAF2-6292-5AF8-D25F-0FE0AC00E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0B824-656B-95A0-CD1D-3DEEFBBC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D5264-5704-416C-C1D8-7D29106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20665B-D6C0-0C02-D92B-0F1BCD05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6F068-CEBA-681E-9EC0-3FFF064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31703-B6F0-062C-7647-7C87779A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5B398-568F-B757-9A5B-A378FAAC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D76EC-D2E6-68C2-E5C4-B50C7023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147912-4C12-EF18-5CE3-18BF8AC4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194B7D-5CCB-C950-5C0C-EF3EAB77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E84F4-EE57-A350-E94A-2861144C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5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6AAFE-AFAA-45E4-DE6A-0D8F94D4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F5EFB-B9DA-8B62-7689-1306681E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9772A-2ECE-B306-2601-06D9675E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4176F-B6D5-B89B-436D-261A3CEB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00D0-7C00-6EB2-471D-A47B9406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14317-C5C2-1253-8A4C-9C9B137C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0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EA48-A330-4AD5-E1FB-8E491B67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AD7E79-2F24-0367-1F26-F32544F4B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5E757-45BC-193E-5C3C-9D7F25C2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0815C-ECAF-9938-2B97-99FD86E2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AE9F-530D-9349-385D-2547653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46A4E-1B0A-B469-647E-C3DBA7D9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8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F3260-6FAF-FE65-A57F-800AC503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6F7DB-8959-4547-27AD-9CE66F12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F8617-8D80-5D83-66B1-88C76DAE8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9223-D751-4DCF-B9A2-C1E6239D162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C91B0-BF27-9D67-C831-AFEC1EEE7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0D79B-616F-89FB-880D-A8940FDB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2068-51AB-4A1F-9CFA-E196A0C78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2827D-F132-60F1-3A09-BAD62AF87290}"/>
              </a:ext>
            </a:extLst>
          </p:cNvPr>
          <p:cNvSpPr txBox="1"/>
          <p:nvPr/>
        </p:nvSpPr>
        <p:spPr>
          <a:xfrm>
            <a:off x="282633" y="282633"/>
            <a:ext cx="6317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객체</a:t>
            </a:r>
            <a:endParaRPr lang="en-US" altLang="ko-KR" dirty="0"/>
          </a:p>
          <a:p>
            <a:pPr algn="ctr"/>
            <a:r>
              <a:rPr lang="ko-KR" altLang="en-US" dirty="0" err="1"/>
              <a:t>관련있는</a:t>
            </a:r>
            <a:r>
              <a:rPr lang="ko-KR" altLang="en-US" dirty="0"/>
              <a:t> 정보를 묶어서 하나의 데이터를 표현하기 위해 </a:t>
            </a:r>
            <a:r>
              <a:rPr lang="ko-KR" altLang="en-US" dirty="0" err="1"/>
              <a:t>만들때</a:t>
            </a:r>
            <a:r>
              <a:rPr lang="ko-KR" altLang="en-US" dirty="0"/>
              <a:t> 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Name : “</a:t>
            </a:r>
            <a:r>
              <a:rPr lang="en-US" altLang="ko-KR" dirty="0" err="1"/>
              <a:t>jimin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Age : 17,</a:t>
            </a:r>
          </a:p>
          <a:p>
            <a:r>
              <a:rPr lang="en-US" altLang="ko-KR" dirty="0"/>
              <a:t>Disease : “cold”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Console.log(patient)</a:t>
            </a:r>
          </a:p>
          <a:p>
            <a:r>
              <a:rPr lang="en-US" altLang="ko-KR" dirty="0"/>
              <a:t>Console.log(patient.name)</a:t>
            </a:r>
          </a:p>
          <a:p>
            <a:r>
              <a:rPr lang="en-US" altLang="ko-KR" dirty="0"/>
              <a:t>Console.log(patient[“age”]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DB727-E0A6-F524-F9D2-1F1F983A0D46}"/>
              </a:ext>
            </a:extLst>
          </p:cNvPr>
          <p:cNvSpPr txBox="1"/>
          <p:nvPr/>
        </p:nvSpPr>
        <p:spPr>
          <a:xfrm>
            <a:off x="282632" y="4056611"/>
            <a:ext cx="330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</a:t>
            </a:r>
            <a:endParaRPr lang="en-US" altLang="ko-KR" dirty="0"/>
          </a:p>
          <a:p>
            <a:r>
              <a:rPr lang="en-US" altLang="ko-KR" dirty="0" err="1"/>
              <a:t>Name,age,disease</a:t>
            </a:r>
            <a:r>
              <a:rPr lang="en-US" altLang="ko-KR" dirty="0"/>
              <a:t> : </a:t>
            </a:r>
            <a:r>
              <a:rPr lang="ko-KR" altLang="en-US" dirty="0" err="1"/>
              <a:t>키값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82721-3CF1-A841-9AC3-F01CC6B9BB48}"/>
              </a:ext>
            </a:extLst>
          </p:cNvPr>
          <p:cNvSpPr txBox="1"/>
          <p:nvPr/>
        </p:nvSpPr>
        <p:spPr>
          <a:xfrm>
            <a:off x="5669280" y="1562793"/>
            <a:ext cx="4971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바꾸는 방법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Name : “</a:t>
            </a:r>
            <a:r>
              <a:rPr lang="en-US" altLang="ko-KR" dirty="0" err="1"/>
              <a:t>jimin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Age : 17,</a:t>
            </a:r>
          </a:p>
          <a:p>
            <a:r>
              <a:rPr lang="en-US" altLang="ko-KR" dirty="0"/>
              <a:t>Disease : “cold”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User.name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“OO”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9C50AD-1958-1906-AE8A-1183DEF65875}"/>
              </a:ext>
            </a:extLst>
          </p:cNvPr>
          <p:cNvSpPr txBox="1"/>
          <p:nvPr/>
        </p:nvSpPr>
        <p:spPr>
          <a:xfrm>
            <a:off x="216131" y="149629"/>
            <a:ext cx="4655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</a:p>
          <a:p>
            <a:r>
              <a:rPr lang="ko-KR" altLang="en-US" dirty="0"/>
              <a:t>조건이 </a:t>
            </a:r>
            <a:r>
              <a:rPr lang="en-US" altLang="ko-KR" dirty="0" err="1"/>
              <a:t>ture</a:t>
            </a:r>
            <a:r>
              <a:rPr lang="ko-KR" altLang="en-US" dirty="0"/>
              <a:t>일 경우 들어옴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Else if(</a:t>
            </a:r>
            <a:r>
              <a:rPr lang="ko-KR" altLang="en-US" dirty="0"/>
              <a:t>또 다른 조건</a:t>
            </a:r>
            <a:r>
              <a:rPr lang="en-US" altLang="ko-KR" dirty="0"/>
              <a:t>){</a:t>
            </a:r>
          </a:p>
          <a:p>
            <a:r>
              <a:rPr lang="ko-KR" altLang="en-US" dirty="0"/>
              <a:t>조건이 </a:t>
            </a:r>
            <a:r>
              <a:rPr lang="en-US" altLang="ko-KR" dirty="0" err="1"/>
              <a:t>ture</a:t>
            </a:r>
            <a:r>
              <a:rPr lang="ko-KR" altLang="en-US" dirty="0"/>
              <a:t>일 경우 들어옴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Else if(</a:t>
            </a:r>
            <a:r>
              <a:rPr lang="ko-KR" altLang="en-US" dirty="0"/>
              <a:t>또 다른 조건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조건이</a:t>
            </a:r>
            <a:r>
              <a:rPr lang="en-US" altLang="ko-KR" dirty="0"/>
              <a:t> true</a:t>
            </a:r>
            <a:r>
              <a:rPr lang="ko-KR" altLang="en-US" dirty="0"/>
              <a:t>일 경우 들어옴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Else{</a:t>
            </a:r>
          </a:p>
          <a:p>
            <a:r>
              <a:rPr lang="ko-KR" altLang="en-US" dirty="0"/>
              <a:t>모든 조건이 </a:t>
            </a:r>
            <a:r>
              <a:rPr lang="en-US" altLang="ko-KR" dirty="0"/>
              <a:t>false</a:t>
            </a:r>
            <a:r>
              <a:rPr lang="ko-KR" altLang="en-US" dirty="0"/>
              <a:t>인 경우 들어옴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C620E-9876-5705-FA4B-349AE8E2D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26" y="456683"/>
            <a:ext cx="7830643" cy="2555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8DCC7E-E7CC-2287-3437-778F39E1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26" y="3846050"/>
            <a:ext cx="773538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205AD1-6C96-0E62-6837-2EEA0277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14" y="444849"/>
            <a:ext cx="6706536" cy="78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D267C-F64D-D51F-D877-115A9FAE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2619"/>
            <a:ext cx="5685905" cy="4763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BEAA75-51B8-9C58-2814-594EEA329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61" y="1932618"/>
            <a:ext cx="6094813" cy="4763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7442C-47C7-AB27-4087-E29D040769CD}"/>
              </a:ext>
            </a:extLst>
          </p:cNvPr>
          <p:cNvSpPr txBox="1"/>
          <p:nvPr/>
        </p:nvSpPr>
        <p:spPr>
          <a:xfrm>
            <a:off x="315884" y="465513"/>
            <a:ext cx="25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 숙제</a:t>
            </a:r>
          </a:p>
        </p:txBody>
      </p:sp>
    </p:spTree>
    <p:extLst>
      <p:ext uri="{BB962C8B-B14F-4D97-AF65-F5344CB8AC3E}">
        <p14:creationId xmlns:p14="http://schemas.microsoft.com/office/powerpoint/2010/main" val="7831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415E8-3782-8928-33E4-640CAB02FF7E}"/>
              </a:ext>
            </a:extLst>
          </p:cNvPr>
          <p:cNvSpPr txBox="1"/>
          <p:nvPr/>
        </p:nvSpPr>
        <p:spPr>
          <a:xfrm>
            <a:off x="232756" y="473825"/>
            <a:ext cx="51033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</a:t>
            </a:r>
          </a:p>
          <a:p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food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햄버거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Switch(food){</a:t>
            </a:r>
          </a:p>
          <a:p>
            <a:r>
              <a:rPr lang="en-US" altLang="ko-KR" dirty="0"/>
              <a:t>    Case ‘</a:t>
            </a:r>
            <a:r>
              <a:rPr lang="ko-KR" altLang="en-US" dirty="0"/>
              <a:t>피자</a:t>
            </a:r>
            <a:r>
              <a:rPr lang="en-US" altLang="ko-KR" dirty="0"/>
              <a:t>’:</a:t>
            </a:r>
          </a:p>
          <a:p>
            <a:r>
              <a:rPr lang="ko-KR" altLang="en-US" dirty="0"/>
              <a:t>          </a:t>
            </a:r>
            <a:r>
              <a:rPr lang="en-US" altLang="ko-KR" dirty="0"/>
              <a:t>console.log(“</a:t>
            </a:r>
            <a:r>
              <a:rPr lang="ko-KR" altLang="en-US" dirty="0"/>
              <a:t>피자를 주세요</a:t>
            </a:r>
            <a:r>
              <a:rPr lang="en-US" altLang="ko-KR" dirty="0"/>
              <a:t>“)</a:t>
            </a:r>
          </a:p>
          <a:p>
            <a:r>
              <a:rPr lang="en-US" altLang="ko-KR" dirty="0"/>
              <a:t>          break;</a:t>
            </a:r>
          </a:p>
          <a:p>
            <a:r>
              <a:rPr lang="en-US" altLang="ko-KR" dirty="0"/>
              <a:t>     case’</a:t>
            </a:r>
            <a:r>
              <a:rPr lang="ko-KR" altLang="en-US" dirty="0"/>
              <a:t>햄버거</a:t>
            </a:r>
            <a:r>
              <a:rPr lang="en-US" altLang="ko-KR" dirty="0"/>
              <a:t>’:</a:t>
            </a:r>
          </a:p>
          <a:p>
            <a:r>
              <a:rPr lang="en-US" altLang="ko-KR" dirty="0"/>
              <a:t>          console.log(“</a:t>
            </a:r>
            <a:r>
              <a:rPr lang="ko-KR" altLang="en-US" dirty="0"/>
              <a:t>햄버거를 주세요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          break;</a:t>
            </a:r>
          </a:p>
          <a:p>
            <a:r>
              <a:rPr lang="en-US" altLang="ko-KR" dirty="0"/>
              <a:t>     default:</a:t>
            </a:r>
          </a:p>
          <a:p>
            <a:r>
              <a:rPr lang="en-US" altLang="ko-KR" dirty="0"/>
              <a:t>           console.log(“</a:t>
            </a:r>
            <a:r>
              <a:rPr lang="ko-KR" altLang="en-US" dirty="0"/>
              <a:t>메뉴에 없는 음식입니다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Case</a:t>
            </a:r>
            <a:r>
              <a:rPr lang="ko-KR" altLang="en-US" dirty="0"/>
              <a:t>마다 </a:t>
            </a:r>
            <a:r>
              <a:rPr lang="en-US" altLang="ko-KR" dirty="0"/>
              <a:t>break</a:t>
            </a:r>
            <a:r>
              <a:rPr lang="ko-KR" altLang="en-US" dirty="0"/>
              <a:t>를 써야하는 이유는 그렇지 않으면 밑에 </a:t>
            </a:r>
            <a:r>
              <a:rPr lang="en-US" altLang="ko-KR" dirty="0"/>
              <a:t>case</a:t>
            </a:r>
            <a:r>
              <a:rPr lang="ko-KR" altLang="en-US" dirty="0"/>
              <a:t>도 다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BB885-E6DF-B01D-ADE2-5E954D0E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15" y="0"/>
            <a:ext cx="6606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9C8C80-4D2E-05D0-0614-B848D0EAECF7}"/>
              </a:ext>
            </a:extLst>
          </p:cNvPr>
          <p:cNvSpPr txBox="1"/>
          <p:nvPr/>
        </p:nvSpPr>
        <p:spPr>
          <a:xfrm>
            <a:off x="1873223" y="233125"/>
            <a:ext cx="6666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60D82-1F05-62AF-31F5-8DC88C5E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5" y="844661"/>
            <a:ext cx="4998149" cy="337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5DF164-C95F-A3C6-A788-CB17F65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4661"/>
            <a:ext cx="5067739" cy="3375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74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4911A-D307-5277-3C46-F47C0963A681}"/>
              </a:ext>
            </a:extLst>
          </p:cNvPr>
          <p:cNvSpPr txBox="1"/>
          <p:nvPr/>
        </p:nvSpPr>
        <p:spPr>
          <a:xfrm>
            <a:off x="352338" y="385894"/>
            <a:ext cx="3488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더하는 </a:t>
            </a:r>
            <a:r>
              <a:rPr lang="en-US" altLang="ko-KR" dirty="0"/>
              <a:t>for</a:t>
            </a:r>
            <a:r>
              <a:rPr lang="ko-KR" altLang="en-US" dirty="0"/>
              <a:t>문을 만들고 결과를 출력하세요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홀수만 출력하자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C9471-B323-1C3E-7A6F-CB83AA82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8" y="2510184"/>
            <a:ext cx="3134162" cy="4111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3B82E5-D589-EFEC-1F45-4D4373CB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01" y="161469"/>
            <a:ext cx="7287642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D9EE49-2B58-FE96-CCDD-3C7EF306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8" y="981315"/>
            <a:ext cx="5736323" cy="2734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C56B8-DFD2-39F7-5406-BD00144A7D10}"/>
              </a:ext>
            </a:extLst>
          </p:cNvPr>
          <p:cNvSpPr txBox="1"/>
          <p:nvPr/>
        </p:nvSpPr>
        <p:spPr>
          <a:xfrm>
            <a:off x="3790604" y="232756"/>
            <a:ext cx="34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54F1AB-3EBC-A108-F0F5-6F594614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1315"/>
            <a:ext cx="543953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5CAFC2-E7BB-87E8-8399-612FD595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337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F01A0-B54D-9846-5DD6-75DBF171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730" y="213607"/>
            <a:ext cx="443927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5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3DC40F-9235-BA71-84C7-F3CD1AC7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4" y="323398"/>
            <a:ext cx="5034039" cy="5074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EB364C-CFA0-8B1B-88DE-B6BF796F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50" y="511703"/>
            <a:ext cx="6485995" cy="50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박지웅</dc:creator>
  <cp:lastModifiedBy> </cp:lastModifiedBy>
  <cp:revision>1</cp:revision>
  <dcterms:created xsi:type="dcterms:W3CDTF">2023-02-09T08:22:00Z</dcterms:created>
  <dcterms:modified xsi:type="dcterms:W3CDTF">2023-02-09T08:26:04Z</dcterms:modified>
</cp:coreProperties>
</file>