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13F8E-83D3-7A3B-9C25-4C595662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915383-7F6F-841F-EEAE-52D30C293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1326D9-FF15-D42A-5207-59F136D79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1DB40C-B7CC-8ABF-E21B-B203D4E4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2642A-B775-54EB-238C-5527C8B1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0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A2B51C-3C44-1AA2-874D-559F4872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45557A-7238-9FF9-ECEF-93B56EDED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F66AB-5C5A-0CA8-8FC0-F46D479B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8BCAC-AA87-8070-9CB0-7B35154A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0200C3-90B0-7204-0468-FCE6EE194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6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31312B-3E48-0430-92CC-9F0E3C58B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31F7F-BF4D-ED15-9C1E-516773A7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D3869-77A2-045D-E700-09191D7C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63BF0-48AF-AC70-EEEF-DB350CB6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19905-0B10-3B72-CF64-16CF7EB7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722C1-0278-C2EB-019F-55F48A1A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2ECAC-DFCB-1013-0FF7-F514C350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B3950-0BCF-E75D-C462-31031414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95D314-A982-9F7B-8870-AE617E27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124552-1A67-512A-BB74-4BA14817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4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6415-97CF-0CEA-ACF5-6A5FA43C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63C10-63C4-F5E0-5435-525A258B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FCB64-BA9C-645C-078E-B558946C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73979-5105-5DFE-235B-152F9101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6A6F8-CFFD-A0AC-CC5E-B0E05237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7E392-5014-5922-7FA9-C705D2D2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2A3DBA-7C19-601C-AB12-B760EFBF1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891C94-0775-A509-FC33-47F92BFF1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8D355-076E-8A20-546F-E106803E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06BD9-DE84-8C76-81D1-FB1B3F0A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5C1769-9640-DC99-46BE-AE0CF228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86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E1D85-1030-5E37-82E7-FC042C9C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C0579-8473-0184-6066-2583E6123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A26310-B411-B0A1-FFC3-74FEA184C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256C35-2492-C04D-0FEF-7C4C905D6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F520AB2-46C9-D612-513E-A3A70E246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5B05E-F459-DD3F-23E0-EB12D9F2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BA946A-2331-20F4-9C3E-EB1950F22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8BFFA0-DD32-F5C5-32AD-22515F71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72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1D51E-4EAB-C5DB-BD8C-914FD0E7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41D332-C31E-2B35-9619-965C084C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60953F-4677-EE35-B938-C3566891B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6A3286-796D-34A2-42C7-05FB5871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12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64AD22-8406-D59F-EACB-BD65261C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E9B1F7-59FE-26B2-19DE-455A76AA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08A6C-5596-A364-672D-359AAE09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9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3F403-F022-4D08-1AC5-791F5CEE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75641-F6E7-3233-2185-03567E75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C584B3-F322-E671-AB5F-45EFFF3F2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B1533-9949-6179-E422-925721D6E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391A4-D0DB-E1F8-CC48-6C01B28B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97B87-F978-5940-1A87-DE1002B1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5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10F6E-892D-D76C-B6A0-BDFA3435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14FF8E-F98F-50B5-C26D-B6847DD07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3915C-2124-DA9F-363E-EA00B40E0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4C332D-1A3F-14D4-A28F-3D284BE0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764B5-827B-72C8-559F-744107F4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6E7315-946C-1FE8-48D9-C72FFBDF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86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5B5B0-BC49-3F17-1BFB-87813386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F12843-9F30-62A7-0E64-2649AC686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D43564-0605-EDA9-527E-F28445592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2D1C-4E81-42BD-8C41-9834ED8B8BD9}" type="datetimeFigureOut">
              <a:rPr lang="ko-KR" altLang="en-US" smtClean="0"/>
              <a:t>2023-02-09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DE74C2-DA35-BB46-67C6-5543977DC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82E5F8-3561-7BDA-B53B-3C85FA17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A890-34C4-4851-B64A-F067A51395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5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2E69BC-5311-18FD-970D-4990D8072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642548"/>
            <a:ext cx="11098174" cy="5572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BAB254-6B40-6A43-70B7-6082E960A719}"/>
              </a:ext>
            </a:extLst>
          </p:cNvPr>
          <p:cNvSpPr txBox="1"/>
          <p:nvPr/>
        </p:nvSpPr>
        <p:spPr>
          <a:xfrm>
            <a:off x="546913" y="116378"/>
            <a:ext cx="8879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영어</a:t>
            </a:r>
            <a:r>
              <a:rPr lang="en-US" altLang="ko-KR" dirty="0"/>
              <a:t> </a:t>
            </a:r>
            <a:r>
              <a:rPr lang="ko-KR" altLang="en-US" dirty="0"/>
              <a:t>오타 </a:t>
            </a:r>
            <a:r>
              <a:rPr lang="ko-KR" altLang="en-US" dirty="0" err="1"/>
              <a:t>찾아줌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29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7EDAC47-26FC-2AF6-7173-BB3E11CDC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058" y="0"/>
            <a:ext cx="6149818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60E876-D020-081F-3648-C104DA93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625" y="0"/>
            <a:ext cx="6058807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88C9A9-F831-ECA4-4B22-90CCAFEC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182" y="0"/>
            <a:ext cx="614981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2814B1-85BE-F227-109B-9EAA58685B54}"/>
              </a:ext>
            </a:extLst>
          </p:cNvPr>
          <p:cNvSpPr txBox="1"/>
          <p:nvPr/>
        </p:nvSpPr>
        <p:spPr>
          <a:xfrm>
            <a:off x="8778240" y="249382"/>
            <a:ext cx="2826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비쥬얼</a:t>
            </a:r>
            <a:r>
              <a:rPr lang="ko-KR" altLang="en-US" dirty="0">
                <a:solidFill>
                  <a:schemeClr val="bg1"/>
                </a:solidFill>
              </a:rPr>
              <a:t> 스튜디오에서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터미널 </a:t>
            </a:r>
            <a:r>
              <a:rPr lang="en-US" altLang="ko-KR" dirty="0">
                <a:solidFill>
                  <a:schemeClr val="bg1"/>
                </a:solidFill>
              </a:rPr>
              <a:t>-&gt;new terminal</a:t>
            </a:r>
            <a:r>
              <a:rPr lang="ko-KR" altLang="en-US" dirty="0">
                <a:solidFill>
                  <a:schemeClr val="bg1"/>
                </a:solidFill>
              </a:rPr>
              <a:t>클릭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E87AF0-71DA-70A9-1C73-747226EA3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350" y="1175145"/>
            <a:ext cx="4934639" cy="523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DBF15FA-A054-EACD-2246-413B31D2E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6275" y="4604865"/>
            <a:ext cx="4253130" cy="86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1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AF55D6-E917-B2A1-7D03-8391FCEB7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5905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8DA097-DD1A-FD38-325C-11FE7A615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905" y="0"/>
            <a:ext cx="6522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36BDD5-32ED-E1E2-CD74-B6D39115A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652075"/>
            <a:ext cx="11403016" cy="5553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5EA4A3-48DF-EB16-14CF-EDA434A44A43}"/>
              </a:ext>
            </a:extLst>
          </p:cNvPr>
          <p:cNvSpPr txBox="1"/>
          <p:nvPr/>
        </p:nvSpPr>
        <p:spPr>
          <a:xfrm>
            <a:off x="681644" y="0"/>
            <a:ext cx="801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결과 웹사이트 보여줌</a:t>
            </a:r>
          </a:p>
        </p:txBody>
      </p:sp>
    </p:spTree>
    <p:extLst>
      <p:ext uri="{BB962C8B-B14F-4D97-AF65-F5344CB8AC3E}">
        <p14:creationId xmlns:p14="http://schemas.microsoft.com/office/powerpoint/2010/main" val="222623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6C3240-C3F8-415D-6778-23789C65C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794970"/>
            <a:ext cx="10583752" cy="5268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74FDCE-6B92-37AF-1268-5544E0E4A029}"/>
              </a:ext>
            </a:extLst>
          </p:cNvPr>
          <p:cNvSpPr txBox="1"/>
          <p:nvPr/>
        </p:nvSpPr>
        <p:spPr>
          <a:xfrm>
            <a:off x="1263535" y="0"/>
            <a:ext cx="854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코드 정렬해줌</a:t>
            </a:r>
          </a:p>
        </p:txBody>
      </p:sp>
    </p:spTree>
    <p:extLst>
      <p:ext uri="{BB962C8B-B14F-4D97-AF65-F5344CB8AC3E}">
        <p14:creationId xmlns:p14="http://schemas.microsoft.com/office/powerpoint/2010/main" val="354972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BBFCBC-56C1-12A0-CC80-D02F05A38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0" y="970385"/>
            <a:ext cx="11888859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5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C85436-9BF6-A312-C52F-89CC5118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713996"/>
            <a:ext cx="11736438" cy="5430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39521-B9AF-15CF-830E-C42A65A807BB}"/>
              </a:ext>
            </a:extLst>
          </p:cNvPr>
          <p:cNvSpPr txBox="1"/>
          <p:nvPr/>
        </p:nvSpPr>
        <p:spPr>
          <a:xfrm>
            <a:off x="2028305" y="0"/>
            <a:ext cx="6284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오픈태그만 바꿔도 </a:t>
            </a:r>
            <a:r>
              <a:rPr lang="ko-KR" altLang="en-US" dirty="0" err="1"/>
              <a:t>닫힘태그랑</a:t>
            </a:r>
            <a:r>
              <a:rPr lang="ko-KR" altLang="en-US" dirty="0"/>
              <a:t> 같이 바뀜 </a:t>
            </a:r>
          </a:p>
        </p:txBody>
      </p:sp>
    </p:spTree>
    <p:extLst>
      <p:ext uri="{BB962C8B-B14F-4D97-AF65-F5344CB8AC3E}">
        <p14:creationId xmlns:p14="http://schemas.microsoft.com/office/powerpoint/2010/main" val="950551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2AA1C0-ED38-F805-F44B-AFFB6C45D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202"/>
            <a:ext cx="12192000" cy="5327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E8A8D-8F6F-AA9A-7B0E-AEB03DACCD12}"/>
              </a:ext>
            </a:extLst>
          </p:cNvPr>
          <p:cNvSpPr txBox="1"/>
          <p:nvPr/>
        </p:nvSpPr>
        <p:spPr>
          <a:xfrm>
            <a:off x="2194560" y="0"/>
            <a:ext cx="458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자동으로 </a:t>
            </a:r>
            <a:r>
              <a:rPr lang="ko-KR" altLang="en-US" dirty="0" err="1"/>
              <a:t>닫힘태그</a:t>
            </a:r>
            <a:r>
              <a:rPr lang="ko-KR" altLang="en-US" dirty="0"/>
              <a:t> </a:t>
            </a:r>
            <a:r>
              <a:rPr lang="ko-KR" altLang="en-US" dirty="0" err="1"/>
              <a:t>만들어줌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2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68EF23-33D9-6D76-9685-0F9CD528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" y="690180"/>
            <a:ext cx="11898385" cy="5477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91A4B-B891-F176-6A10-636D75A1A61A}"/>
              </a:ext>
            </a:extLst>
          </p:cNvPr>
          <p:cNvSpPr txBox="1"/>
          <p:nvPr/>
        </p:nvSpPr>
        <p:spPr>
          <a:xfrm>
            <a:off x="2610196" y="133004"/>
            <a:ext cx="593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</a:t>
            </a:r>
            <a:r>
              <a:rPr lang="ko-KR" altLang="en-US" dirty="0"/>
              <a:t>으로 </a:t>
            </a:r>
            <a:r>
              <a:rPr lang="ko-KR" altLang="en-US" dirty="0" err="1"/>
              <a:t>작업할때</a:t>
            </a:r>
            <a:r>
              <a:rPr lang="ko-KR" altLang="en-US" dirty="0"/>
              <a:t> </a:t>
            </a:r>
            <a:r>
              <a:rPr lang="en-US" altLang="ko-KR" dirty="0"/>
              <a:t>commit</a:t>
            </a:r>
            <a:r>
              <a:rPr lang="ko-KR" altLang="en-US" dirty="0"/>
              <a:t>보고 코드 비교하기 편함</a:t>
            </a:r>
          </a:p>
        </p:txBody>
      </p:sp>
    </p:spTree>
    <p:extLst>
      <p:ext uri="{BB962C8B-B14F-4D97-AF65-F5344CB8AC3E}">
        <p14:creationId xmlns:p14="http://schemas.microsoft.com/office/powerpoint/2010/main" val="1537306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22E520B-E5EC-9402-EA5F-9C9B80FF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45" y="372216"/>
            <a:ext cx="6706536" cy="1790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70BA8-81F7-EAA3-5A31-6F73CA0D7D92}"/>
              </a:ext>
            </a:extLst>
          </p:cNvPr>
          <p:cNvSpPr txBox="1"/>
          <p:nvPr/>
        </p:nvSpPr>
        <p:spPr>
          <a:xfrm>
            <a:off x="465045" y="2723003"/>
            <a:ext cx="1961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scm</a:t>
            </a:r>
            <a:r>
              <a:rPr lang="en-US" altLang="ko-KR" dirty="0"/>
              <a:t> </a:t>
            </a:r>
            <a:r>
              <a:rPr lang="ko-KR" altLang="en-US" dirty="0"/>
              <a:t>다운받기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F1627-E073-14BC-3AA5-EB01F4DBF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85" y="3429000"/>
            <a:ext cx="628737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2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C1EB70-D1E8-9EB3-F5B4-65926ED81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60960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3257CD9-F129-34A7-6656-B704C739A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99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와이드스크린</PresentationFormat>
  <Paragraphs>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박지웅</dc:creator>
  <cp:lastModifiedBy> </cp:lastModifiedBy>
  <cp:revision>1</cp:revision>
  <dcterms:created xsi:type="dcterms:W3CDTF">2023-02-16T07:50:57Z</dcterms:created>
  <dcterms:modified xsi:type="dcterms:W3CDTF">2023-02-16T07:51:09Z</dcterms:modified>
</cp:coreProperties>
</file>