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6827A-0440-4683-8738-806C457C635D}" type="datetimeFigureOut">
              <a:rPr lang="ko-KR" altLang="en-US" smtClean="0"/>
              <a:t>2023-02-09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1BC32-4CEE-40C1-A5B8-5F9C18AC71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1443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6827A-0440-4683-8738-806C457C635D}" type="datetimeFigureOut">
              <a:rPr lang="ko-KR" altLang="en-US" smtClean="0"/>
              <a:t>2023-02-09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1BC32-4CEE-40C1-A5B8-5F9C18AC71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4150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6827A-0440-4683-8738-806C457C635D}" type="datetimeFigureOut">
              <a:rPr lang="ko-KR" altLang="en-US" smtClean="0"/>
              <a:t>2023-02-09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1BC32-4CEE-40C1-A5B8-5F9C18AC71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1852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6827A-0440-4683-8738-806C457C635D}" type="datetimeFigureOut">
              <a:rPr lang="ko-KR" altLang="en-US" smtClean="0"/>
              <a:t>2023-02-09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1BC32-4CEE-40C1-A5B8-5F9C18AC71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6498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6827A-0440-4683-8738-806C457C635D}" type="datetimeFigureOut">
              <a:rPr lang="ko-KR" altLang="en-US" smtClean="0"/>
              <a:t>2023-02-09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1BC32-4CEE-40C1-A5B8-5F9C18AC71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3042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6827A-0440-4683-8738-806C457C635D}" type="datetimeFigureOut">
              <a:rPr lang="ko-KR" altLang="en-US" smtClean="0"/>
              <a:t>2023-02-09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1BC32-4CEE-40C1-A5B8-5F9C18AC71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196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6827A-0440-4683-8738-806C457C635D}" type="datetimeFigureOut">
              <a:rPr lang="ko-KR" altLang="en-US" smtClean="0"/>
              <a:t>2023-02-09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1BC32-4CEE-40C1-A5B8-5F9C18AC71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8478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6827A-0440-4683-8738-806C457C635D}" type="datetimeFigureOut">
              <a:rPr lang="ko-KR" altLang="en-US" smtClean="0"/>
              <a:t>2023-02-09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1BC32-4CEE-40C1-A5B8-5F9C18AC71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1824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6827A-0440-4683-8738-806C457C635D}" type="datetimeFigureOut">
              <a:rPr lang="ko-KR" altLang="en-US" smtClean="0"/>
              <a:t>2023-02-09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1BC32-4CEE-40C1-A5B8-5F9C18AC71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2290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6827A-0440-4683-8738-806C457C635D}" type="datetimeFigureOut">
              <a:rPr lang="ko-KR" altLang="en-US" smtClean="0"/>
              <a:t>2023-02-09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1BC32-4CEE-40C1-A5B8-5F9C18AC71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537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6827A-0440-4683-8738-806C457C635D}" type="datetimeFigureOut">
              <a:rPr lang="ko-KR" altLang="en-US" smtClean="0"/>
              <a:t>2023-02-09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1BC32-4CEE-40C1-A5B8-5F9C18AC71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8092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66827A-0440-4683-8738-806C457C635D}" type="datetimeFigureOut">
              <a:rPr lang="ko-KR" altLang="en-US" smtClean="0"/>
              <a:t>2023-02-09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C1BC32-4CEE-40C1-A5B8-5F9C18AC71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592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0617" y="1092525"/>
            <a:ext cx="1085739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유저는 </a:t>
            </a:r>
            <a:r>
              <a:rPr lang="ko-KR" altLang="en-US" dirty="0"/>
              <a:t>숫자를 입력할 수 </a:t>
            </a:r>
            <a:r>
              <a:rPr lang="ko-KR" altLang="en-US" dirty="0" smtClean="0"/>
              <a:t>있다</a:t>
            </a:r>
            <a:endParaRPr lang="en-US" altLang="ko-KR" dirty="0" smtClean="0"/>
          </a:p>
          <a:p>
            <a:endParaRPr lang="ko-KR" altLang="en-US" dirty="0"/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유저가 </a:t>
            </a:r>
            <a:r>
              <a:rPr lang="ko-KR" altLang="en-US" dirty="0"/>
              <a:t>입력한 숫자가 컴퓨터가 뽑은 숫자보다 작으면 </a:t>
            </a:r>
            <a:r>
              <a:rPr lang="en-US" altLang="ko-KR" dirty="0"/>
              <a:t>Up! </a:t>
            </a:r>
            <a:r>
              <a:rPr lang="ko-KR" altLang="en-US" dirty="0"/>
              <a:t>이라고 </a:t>
            </a:r>
            <a:r>
              <a:rPr lang="ko-KR" altLang="en-US" dirty="0" smtClean="0"/>
              <a:t>알려준다</a:t>
            </a:r>
            <a:endParaRPr lang="en-US" altLang="ko-KR" dirty="0" smtClean="0"/>
          </a:p>
          <a:p>
            <a:endParaRPr lang="ko-KR" altLang="en-US" dirty="0"/>
          </a:p>
          <a:p>
            <a:r>
              <a:rPr lang="en-US" altLang="ko-KR" dirty="0" smtClean="0"/>
              <a:t>3. </a:t>
            </a:r>
            <a:r>
              <a:rPr lang="ko-KR" altLang="en-US" dirty="0" smtClean="0"/>
              <a:t>유저가 </a:t>
            </a:r>
            <a:r>
              <a:rPr lang="ko-KR" altLang="en-US" dirty="0"/>
              <a:t>입력한 숫자가 컴퓨터가 뽑은 숫자보다 크면 </a:t>
            </a:r>
            <a:r>
              <a:rPr lang="en-US" altLang="ko-KR" dirty="0"/>
              <a:t>Down! </a:t>
            </a:r>
            <a:r>
              <a:rPr lang="ko-KR" altLang="en-US" dirty="0"/>
              <a:t>이라고 </a:t>
            </a:r>
            <a:r>
              <a:rPr lang="ko-KR" altLang="en-US" dirty="0" smtClean="0"/>
              <a:t>알려준다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4. </a:t>
            </a:r>
            <a:r>
              <a:rPr lang="ko-KR" altLang="en-US" dirty="0" smtClean="0"/>
              <a:t>유저가 </a:t>
            </a:r>
            <a:r>
              <a:rPr lang="ko-KR" altLang="en-US" dirty="0"/>
              <a:t>입력한 숫자가 컴퓨터가 뽑은 숫자와 </a:t>
            </a:r>
            <a:r>
              <a:rPr lang="ko-KR" altLang="en-US" dirty="0" err="1"/>
              <a:t>일치하다면</a:t>
            </a:r>
            <a:r>
              <a:rPr lang="ko-KR" altLang="en-US" dirty="0"/>
              <a:t> </a:t>
            </a:r>
            <a:r>
              <a:rPr lang="en-US" altLang="ko-KR" dirty="0"/>
              <a:t>That’s right</a:t>
            </a:r>
            <a:r>
              <a:rPr lang="ko-KR" altLang="en-US" dirty="0"/>
              <a:t>이라고 뜨고 게임이 종료된다</a:t>
            </a:r>
            <a:r>
              <a:rPr lang="en-US" altLang="ko-KR" dirty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5. </a:t>
            </a:r>
            <a:r>
              <a:rPr lang="ko-KR" altLang="en-US" dirty="0" smtClean="0"/>
              <a:t>유저는 </a:t>
            </a:r>
            <a:r>
              <a:rPr lang="ko-KR" altLang="en-US" dirty="0"/>
              <a:t>총 </a:t>
            </a:r>
            <a:r>
              <a:rPr lang="en-US" altLang="ko-KR" dirty="0"/>
              <a:t>5</a:t>
            </a:r>
            <a:r>
              <a:rPr lang="ko-KR" altLang="en-US" dirty="0"/>
              <a:t>번의 기회가 있다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6. </a:t>
            </a:r>
            <a:r>
              <a:rPr lang="ko-KR" altLang="en-US" dirty="0" smtClean="0"/>
              <a:t>게임이 </a:t>
            </a:r>
            <a:r>
              <a:rPr lang="ko-KR" altLang="en-US" dirty="0"/>
              <a:t>종료되면 버튼은 </a:t>
            </a:r>
            <a:r>
              <a:rPr lang="ko-KR" altLang="en-US" dirty="0" err="1"/>
              <a:t>비활성화된다</a:t>
            </a:r>
            <a:endParaRPr lang="ko-KR" altLang="en-US" dirty="0"/>
          </a:p>
          <a:p>
            <a:endParaRPr lang="en-US" altLang="ko-KR" dirty="0" smtClean="0"/>
          </a:p>
          <a:p>
            <a:r>
              <a:rPr lang="en-US" altLang="ko-KR" dirty="0" smtClean="0"/>
              <a:t>7. </a:t>
            </a:r>
            <a:r>
              <a:rPr lang="ko-KR" altLang="en-US" dirty="0" err="1" smtClean="0"/>
              <a:t>리셋버튼을</a:t>
            </a:r>
            <a:r>
              <a:rPr lang="ko-KR" altLang="en-US" dirty="0" smtClean="0"/>
              <a:t> </a:t>
            </a:r>
            <a:r>
              <a:rPr lang="ko-KR" altLang="en-US" dirty="0"/>
              <a:t>누르면 게임이 초기화된다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8. </a:t>
            </a:r>
            <a:r>
              <a:rPr lang="ko-KR" altLang="en-US" dirty="0" smtClean="0"/>
              <a:t>유저가 </a:t>
            </a:r>
            <a:r>
              <a:rPr lang="en-US" altLang="ko-KR" dirty="0"/>
              <a:t>1~100</a:t>
            </a:r>
            <a:r>
              <a:rPr lang="ko-KR" altLang="en-US" dirty="0"/>
              <a:t>범위 밖에 숫자를 </a:t>
            </a:r>
            <a:r>
              <a:rPr lang="ko-KR" altLang="en-US" dirty="0" err="1"/>
              <a:t>입력할시에</a:t>
            </a:r>
            <a:r>
              <a:rPr lang="ko-KR" altLang="en-US" dirty="0"/>
              <a:t> 경고메세지가 뜬다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9. </a:t>
            </a:r>
            <a:r>
              <a:rPr lang="ko-KR" altLang="en-US" dirty="0" smtClean="0"/>
              <a:t>유저가 </a:t>
            </a:r>
            <a:r>
              <a:rPr lang="ko-KR" altLang="en-US" dirty="0"/>
              <a:t>이미 입력한 값을 또 입력할 시에 경고메세지가 뜬다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10. </a:t>
            </a:r>
            <a:r>
              <a:rPr lang="ko-KR" altLang="en-US" dirty="0" err="1" smtClean="0"/>
              <a:t>반응형</a:t>
            </a:r>
            <a:r>
              <a:rPr lang="ko-KR" altLang="en-US" dirty="0" smtClean="0"/>
              <a:t> </a:t>
            </a:r>
            <a:r>
              <a:rPr lang="en-US" altLang="ko-KR" dirty="0"/>
              <a:t>UI</a:t>
            </a:r>
          </a:p>
          <a:p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56948" y="186431"/>
            <a:ext cx="53266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/>
              <a:t>구현할 기능들 </a:t>
            </a:r>
            <a:r>
              <a:rPr lang="en-US" altLang="ko-KR" sz="3200" dirty="0" smtClean="0"/>
              <a:t>!!!!!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034501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909" y="1089144"/>
            <a:ext cx="3551228" cy="166130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65439" y="221940"/>
            <a:ext cx="8651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리셋 버튼 만들기</a:t>
            </a:r>
            <a:r>
              <a:rPr lang="en-US" altLang="ko-KR" sz="2800" dirty="0" smtClean="0"/>
              <a:t>!!</a:t>
            </a:r>
            <a:endParaRPr lang="ko-KR" altLang="en-US" sz="28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3083953"/>
            <a:ext cx="4198984" cy="161558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909" y="5033038"/>
            <a:ext cx="4343776" cy="156223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090082" y="1453128"/>
            <a:ext cx="3746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리셋 </a:t>
            </a:r>
            <a:r>
              <a:rPr lang="ko-KR" altLang="en-US" smtClean="0"/>
              <a:t>버튼을 </a:t>
            </a:r>
            <a:r>
              <a:rPr lang="en-US" altLang="ko-KR" dirty="0" smtClean="0"/>
              <a:t>html</a:t>
            </a:r>
            <a:r>
              <a:rPr lang="ko-KR" altLang="en-US" dirty="0" smtClean="0"/>
              <a:t>파일에 추가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912529" y="3291578"/>
            <a:ext cx="37463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Id</a:t>
            </a:r>
            <a:r>
              <a:rPr lang="ko-KR" altLang="en-US" dirty="0" smtClean="0"/>
              <a:t>를 가져와서 마찬가지로 </a:t>
            </a:r>
            <a:r>
              <a:rPr lang="en-US" altLang="ko-KR" dirty="0" err="1" smtClean="0"/>
              <a:t>resetButton</a:t>
            </a:r>
            <a:r>
              <a:rPr lang="ko-KR" altLang="en-US" dirty="0" smtClean="0"/>
              <a:t>으로 정의하여 선택 후</a:t>
            </a:r>
            <a:endParaRPr lang="en-US" altLang="ko-KR" dirty="0" smtClean="0"/>
          </a:p>
          <a:p>
            <a:r>
              <a:rPr lang="en-US" altLang="ko-KR" dirty="0" err="1" smtClean="0"/>
              <a:t>addEventListener</a:t>
            </a:r>
            <a:r>
              <a:rPr lang="ko-KR" altLang="en-US" dirty="0" smtClean="0"/>
              <a:t>로 클릭이벤트를 </a:t>
            </a:r>
            <a:r>
              <a:rPr lang="ko-KR" altLang="en-US" dirty="0" err="1" smtClean="0"/>
              <a:t>넣어줌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976152" y="5444823"/>
            <a:ext cx="47747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리셋 함수 추가 </a:t>
            </a:r>
            <a:endParaRPr lang="en-US" altLang="ko-KR" dirty="0" smtClean="0"/>
          </a:p>
          <a:p>
            <a:r>
              <a:rPr lang="en-US" altLang="ko-KR" dirty="0" err="1" smtClean="0"/>
              <a:t>UserInput.value</a:t>
            </a:r>
            <a:r>
              <a:rPr lang="en-US" altLang="ko-KR" dirty="0" smtClean="0"/>
              <a:t>=“”</a:t>
            </a:r>
            <a:r>
              <a:rPr lang="ko-KR" altLang="en-US" dirty="0" smtClean="0"/>
              <a:t>는  </a:t>
            </a:r>
            <a:r>
              <a:rPr lang="en-US" altLang="ko-KR" dirty="0" smtClean="0"/>
              <a:t>user</a:t>
            </a:r>
            <a:r>
              <a:rPr lang="ko-KR" altLang="en-US" dirty="0" smtClean="0"/>
              <a:t>의 값을 지움</a:t>
            </a:r>
            <a:endParaRPr lang="en-US" altLang="ko-KR" dirty="0"/>
          </a:p>
          <a:p>
            <a:r>
              <a:rPr lang="en-US" altLang="ko-KR" dirty="0" err="1" smtClean="0"/>
              <a:t>pickRandomNum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함수를 끌어와 </a:t>
            </a:r>
            <a:r>
              <a:rPr lang="ko-KR" altLang="en-US" dirty="0" err="1" smtClean="0"/>
              <a:t>랜덤번호를</a:t>
            </a:r>
            <a:r>
              <a:rPr lang="ko-KR" altLang="en-US" dirty="0" smtClean="0"/>
              <a:t> 다시 생성해준다</a:t>
            </a:r>
            <a:r>
              <a:rPr lang="en-US" altLang="ko-KR" dirty="0" smtClean="0"/>
              <a:t>. </a:t>
            </a:r>
            <a:r>
              <a:rPr lang="ko-KR" altLang="en-US" dirty="0"/>
              <a:t> </a:t>
            </a:r>
            <a:r>
              <a:rPr lang="ko-KR" altLang="en-US" dirty="0" smtClean="0"/>
              <a:t>이제 직접 확인</a:t>
            </a:r>
            <a:r>
              <a:rPr lang="en-US" altLang="ko-KR" dirty="0" smtClean="0"/>
              <a:t>!!!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68643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760" y="2407534"/>
            <a:ext cx="3520745" cy="445046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597" y="909539"/>
            <a:ext cx="4214225" cy="133361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65439" y="221940"/>
            <a:ext cx="8651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5</a:t>
            </a:r>
            <a:r>
              <a:rPr lang="ko-KR" altLang="en-US" sz="2800" dirty="0" smtClean="0"/>
              <a:t>번의 </a:t>
            </a:r>
            <a:r>
              <a:rPr lang="en-US" altLang="ko-KR" sz="2800" dirty="0" smtClean="0"/>
              <a:t>chances </a:t>
            </a:r>
            <a:r>
              <a:rPr lang="ko-KR" altLang="en-US" sz="2800" dirty="0" smtClean="0"/>
              <a:t>횟수 정하기</a:t>
            </a:r>
            <a:endParaRPr lang="ko-KR" alt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5628443" y="909539"/>
            <a:ext cx="46430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Chances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5</a:t>
            </a:r>
            <a:r>
              <a:rPr lang="ko-KR" altLang="en-US" dirty="0" smtClean="0"/>
              <a:t>로 선언</a:t>
            </a:r>
            <a:endParaRPr lang="en-US" altLang="ko-KR" dirty="0" smtClean="0"/>
          </a:p>
          <a:p>
            <a:r>
              <a:rPr lang="en-US" altLang="ko-KR" dirty="0" err="1" smtClean="0"/>
              <a:t>Gameover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false</a:t>
            </a:r>
            <a:r>
              <a:rPr lang="ko-KR" altLang="en-US" dirty="0" smtClean="0"/>
              <a:t>로 </a:t>
            </a:r>
            <a:r>
              <a:rPr lang="ko-KR" altLang="en-US" dirty="0" err="1" smtClean="0"/>
              <a:t>정해두기</a:t>
            </a:r>
            <a:endParaRPr lang="en-US" altLang="ko-KR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5628443" y="2407534"/>
            <a:ext cx="498037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Play</a:t>
            </a:r>
            <a:r>
              <a:rPr lang="ko-KR" altLang="en-US" dirty="0" smtClean="0"/>
              <a:t>함수에 </a:t>
            </a:r>
            <a:r>
              <a:rPr lang="en-US" altLang="ko-KR" dirty="0" smtClean="0"/>
              <a:t>chances- - </a:t>
            </a:r>
            <a:r>
              <a:rPr lang="ko-KR" altLang="en-US" dirty="0" smtClean="0"/>
              <a:t>로 </a:t>
            </a:r>
            <a:r>
              <a:rPr lang="ko-KR" altLang="en-US" dirty="0" err="1" smtClean="0"/>
              <a:t>감소연산</a:t>
            </a:r>
            <a:endParaRPr lang="en-US" altLang="ko-KR" dirty="0" smtClean="0"/>
          </a:p>
          <a:p>
            <a:r>
              <a:rPr lang="ko-KR" altLang="en-US" dirty="0" smtClean="0"/>
              <a:t>두개의 </a:t>
            </a:r>
            <a:r>
              <a:rPr lang="ko-KR" altLang="en-US" dirty="0" err="1" smtClean="0"/>
              <a:t>조건문</a:t>
            </a:r>
            <a:r>
              <a:rPr lang="ko-KR" altLang="en-US" dirty="0" smtClean="0"/>
              <a:t> 중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첫 번째 </a:t>
            </a:r>
            <a:r>
              <a:rPr lang="ko-KR" altLang="en-US" dirty="0" err="1" smtClean="0"/>
              <a:t>조건문은</a:t>
            </a:r>
            <a:r>
              <a:rPr lang="ko-KR" altLang="en-US" dirty="0" smtClean="0"/>
              <a:t> </a:t>
            </a:r>
            <a:r>
              <a:rPr lang="en-US" altLang="ko-KR" dirty="0" smtClean="0"/>
              <a:t>chances</a:t>
            </a:r>
            <a:r>
              <a:rPr lang="ko-KR" altLang="en-US" dirty="0" smtClean="0"/>
              <a:t>값이</a:t>
            </a:r>
            <a:r>
              <a:rPr lang="en-US" altLang="ko-KR" dirty="0" smtClean="0"/>
              <a:t>1</a:t>
            </a:r>
            <a:r>
              <a:rPr lang="ko-KR" altLang="en-US" dirty="0" smtClean="0"/>
              <a:t>보다 작아지면 </a:t>
            </a:r>
            <a:r>
              <a:rPr lang="en-US" altLang="ko-KR" dirty="0" err="1" smtClean="0"/>
              <a:t>gameover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true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두 번째 </a:t>
            </a:r>
            <a:r>
              <a:rPr lang="ko-KR" altLang="en-US" dirty="0" err="1" smtClean="0"/>
              <a:t>조건문은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gameover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true</a:t>
            </a:r>
            <a:r>
              <a:rPr lang="ko-KR" altLang="en-US" dirty="0" smtClean="0"/>
              <a:t>면 </a:t>
            </a:r>
            <a:endParaRPr lang="en-US" altLang="ko-KR" dirty="0" smtClean="0"/>
          </a:p>
          <a:p>
            <a:r>
              <a:rPr lang="en-US" altLang="ko-KR" dirty="0" err="1" smtClean="0"/>
              <a:t>PlayButton</a:t>
            </a:r>
            <a:r>
              <a:rPr lang="ko-KR" altLang="en-US" dirty="0" smtClean="0"/>
              <a:t>은 </a:t>
            </a:r>
            <a:r>
              <a:rPr lang="en-US" altLang="ko-KR" dirty="0" err="1" smtClean="0"/>
              <a:t>disabeld</a:t>
            </a:r>
            <a:r>
              <a:rPr lang="ko-KR" altLang="en-US" dirty="0" smtClean="0"/>
              <a:t>로 사용할 수 없게 된다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447502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717" y="804977"/>
            <a:ext cx="3749365" cy="186706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717" y="2996778"/>
            <a:ext cx="4145639" cy="160033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717" y="4921856"/>
            <a:ext cx="4945809" cy="116596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65439" y="221940"/>
            <a:ext cx="8651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5</a:t>
            </a:r>
            <a:r>
              <a:rPr lang="ko-KR" altLang="en-US" sz="2800" dirty="0" smtClean="0"/>
              <a:t>번의 </a:t>
            </a:r>
            <a:r>
              <a:rPr lang="en-US" altLang="ko-KR" sz="2800" dirty="0" smtClean="0"/>
              <a:t>chances </a:t>
            </a:r>
            <a:r>
              <a:rPr lang="ko-KR" altLang="en-US" sz="2800" dirty="0" smtClean="0"/>
              <a:t>횟수 정하기</a:t>
            </a:r>
            <a:endParaRPr lang="ko-KR" alt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4776186" y="1069899"/>
            <a:ext cx="2920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html</a:t>
            </a:r>
            <a:r>
              <a:rPr lang="ko-KR" altLang="en-US" dirty="0" smtClean="0"/>
              <a:t>파일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남은찬스</a:t>
            </a:r>
            <a:r>
              <a:rPr lang="en-US" altLang="ko-KR" dirty="0" smtClean="0"/>
              <a:t> id </a:t>
            </a:r>
            <a:r>
              <a:rPr lang="ko-KR" altLang="en-US" dirty="0" smtClean="0"/>
              <a:t>추가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191150" y="2995877"/>
            <a:ext cx="4547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chanceArea</a:t>
            </a:r>
            <a:r>
              <a:rPr lang="ko-KR" altLang="en-US" dirty="0" smtClean="0"/>
              <a:t>에 아이디 불러오기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849576" y="4921855"/>
            <a:ext cx="45816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` ` </a:t>
            </a:r>
            <a:r>
              <a:rPr lang="ko-KR" altLang="en-US" dirty="0" err="1" smtClean="0"/>
              <a:t>백틱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신텍스를</a:t>
            </a:r>
            <a:r>
              <a:rPr lang="ko-KR" altLang="en-US" dirty="0" smtClean="0"/>
              <a:t> 사용해서 </a:t>
            </a:r>
            <a:r>
              <a:rPr lang="en-US" altLang="ko-KR" dirty="0" smtClean="0"/>
              <a:t>play </a:t>
            </a:r>
            <a:r>
              <a:rPr lang="ko-KR" altLang="en-US" dirty="0" smtClean="0"/>
              <a:t>함수에</a:t>
            </a:r>
            <a:endParaRPr lang="en-US" altLang="ko-KR" dirty="0" smtClean="0"/>
          </a:p>
          <a:p>
            <a:r>
              <a:rPr lang="ko-KR" altLang="en-US" dirty="0" smtClean="0"/>
              <a:t>동적인 것과 정적인 것을 같이 사용하기</a:t>
            </a:r>
            <a:endParaRPr lang="en-US" altLang="ko-KR" dirty="0" smtClean="0"/>
          </a:p>
          <a:p>
            <a:r>
              <a:rPr lang="ko-KR" altLang="en-US" dirty="0" smtClean="0"/>
              <a:t>그럼 웹 화면에 클릭할 때마다 횟수가 변함 </a:t>
            </a:r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60147" y="269729"/>
            <a:ext cx="2812024" cy="16003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14" name="꺾인 연결선 13"/>
          <p:cNvCxnSpPr/>
          <p:nvPr/>
        </p:nvCxnSpPr>
        <p:spPr>
          <a:xfrm rot="5400000" flipH="1" flipV="1">
            <a:off x="9348186" y="3417905"/>
            <a:ext cx="3249229" cy="72796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이등변 삼각형 15"/>
          <p:cNvSpPr/>
          <p:nvPr/>
        </p:nvSpPr>
        <p:spPr>
          <a:xfrm>
            <a:off x="11097087" y="1988598"/>
            <a:ext cx="488272" cy="16867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 flipH="1">
            <a:off x="10209320" y="5406504"/>
            <a:ext cx="3994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74288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65438" y="221940"/>
            <a:ext cx="956582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 smtClean="0"/>
              <a:t>Js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파일</a:t>
            </a:r>
            <a:r>
              <a:rPr lang="en-US" altLang="ko-KR" sz="2800" dirty="0" smtClean="0"/>
              <a:t>, </a:t>
            </a:r>
            <a:r>
              <a:rPr lang="ko-KR" altLang="en-US" sz="2800" dirty="0" smtClean="0"/>
              <a:t>유저가 </a:t>
            </a:r>
            <a:r>
              <a:rPr lang="en-US" altLang="ko-KR" sz="2800" dirty="0"/>
              <a:t>1~100</a:t>
            </a:r>
            <a:r>
              <a:rPr lang="ko-KR" altLang="en-US" sz="2800" dirty="0"/>
              <a:t>범위 밖에 숫자를 입력하면 알려준다</a:t>
            </a:r>
            <a:r>
              <a:rPr lang="en-US" altLang="ko-KR" sz="2800" dirty="0"/>
              <a:t>. </a:t>
            </a:r>
            <a:r>
              <a:rPr lang="en-US" altLang="ko-KR" sz="2800" dirty="0" smtClean="0"/>
              <a:t>chance</a:t>
            </a:r>
            <a:r>
              <a:rPr lang="ko-KR" altLang="en-US" sz="2800" dirty="0" smtClean="0"/>
              <a:t>를 </a:t>
            </a:r>
            <a:r>
              <a:rPr lang="ko-KR" altLang="en-US" sz="2800" dirty="0" err="1"/>
              <a:t>깍지않는다</a:t>
            </a:r>
            <a:r>
              <a:rPr lang="en-US" altLang="ko-KR" sz="2800" dirty="0"/>
              <a:t>.</a:t>
            </a:r>
            <a:endParaRPr lang="ko-KR" altLang="en-US" sz="2800" dirty="0"/>
          </a:p>
          <a:p>
            <a:endParaRPr lang="ko-KR" alt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6320901" y="1402672"/>
            <a:ext cx="489159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간단</a:t>
            </a:r>
            <a:r>
              <a:rPr lang="en-US" altLang="ko-KR" dirty="0" smtClean="0"/>
              <a:t>!!!</a:t>
            </a:r>
          </a:p>
          <a:p>
            <a:r>
              <a:rPr lang="en-US" altLang="ko-KR" dirty="0" err="1" smtClean="0"/>
              <a:t>Uservalue</a:t>
            </a:r>
            <a:r>
              <a:rPr lang="en-US" altLang="ko-KR" dirty="0" smtClean="0"/>
              <a:t> </a:t>
            </a:r>
            <a:r>
              <a:rPr lang="ko-KR" altLang="en-US" dirty="0" smtClean="0"/>
              <a:t>값이 </a:t>
            </a:r>
            <a:r>
              <a:rPr lang="en-US" altLang="ko-KR" dirty="0" smtClean="0"/>
              <a:t>1</a:t>
            </a:r>
            <a:r>
              <a:rPr lang="ko-KR" altLang="en-US" dirty="0" smtClean="0"/>
              <a:t>보다 작거나 </a:t>
            </a:r>
            <a:r>
              <a:rPr lang="en-US" altLang="ko-KR" dirty="0" smtClean="0"/>
              <a:t>100</a:t>
            </a:r>
            <a:r>
              <a:rPr lang="ko-KR" altLang="en-US" dirty="0" smtClean="0"/>
              <a:t>보다 크다면 </a:t>
            </a:r>
            <a:endParaRPr lang="en-US" altLang="ko-KR" dirty="0" smtClean="0"/>
          </a:p>
          <a:p>
            <a:r>
              <a:rPr lang="ko-KR" altLang="en-US" dirty="0" smtClean="0"/>
              <a:t>웹 화면상에서 텍스트를 출력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이때 </a:t>
            </a:r>
            <a:r>
              <a:rPr lang="en-US" altLang="ko-KR" dirty="0" smtClean="0"/>
              <a:t>chance– </a:t>
            </a:r>
            <a:r>
              <a:rPr lang="ko-KR" altLang="en-US" dirty="0" smtClean="0"/>
              <a:t>위에 </a:t>
            </a:r>
            <a:r>
              <a:rPr lang="ko-KR" altLang="en-US" dirty="0" err="1" smtClean="0"/>
              <a:t>조건문이</a:t>
            </a:r>
            <a:r>
              <a:rPr lang="ko-KR" altLang="en-US" dirty="0" smtClean="0"/>
              <a:t> 들어가고 아무것도 </a:t>
            </a:r>
            <a:r>
              <a:rPr lang="ko-KR" altLang="en-US" dirty="0" err="1" smtClean="0"/>
              <a:t>리턴하지</a:t>
            </a:r>
            <a:r>
              <a:rPr lang="ko-KR" altLang="en-US" dirty="0" smtClean="0"/>
              <a:t> 않았기 때문에  </a:t>
            </a:r>
            <a:r>
              <a:rPr lang="en-US" altLang="ko-KR" dirty="0" smtClean="0"/>
              <a:t>chance</a:t>
            </a:r>
            <a:r>
              <a:rPr lang="ko-KR" altLang="en-US" dirty="0" smtClean="0"/>
              <a:t>는 줄어들지 않음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890" y="1402672"/>
            <a:ext cx="4785775" cy="188230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5311" y="4215027"/>
            <a:ext cx="3535986" cy="21033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아래쪽 화살표 9"/>
          <p:cNvSpPr/>
          <p:nvPr/>
        </p:nvSpPr>
        <p:spPr>
          <a:xfrm>
            <a:off x="2602636" y="3541376"/>
            <a:ext cx="701336" cy="4172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97342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592" y="1154096"/>
            <a:ext cx="4099915" cy="132373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592" y="2692979"/>
            <a:ext cx="3497883" cy="205993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5592" y="4977386"/>
            <a:ext cx="4258941" cy="180520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906826" y="1446630"/>
            <a:ext cx="2911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history</a:t>
            </a:r>
            <a:r>
              <a:rPr lang="ko-KR" altLang="en-US" dirty="0" smtClean="0"/>
              <a:t>배열 생성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80064" y="344576"/>
            <a:ext cx="9565823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/>
              <a:t>Js</a:t>
            </a:r>
            <a:r>
              <a:rPr lang="en-US" altLang="ko-KR" sz="2400" dirty="0"/>
              <a:t> </a:t>
            </a:r>
            <a:r>
              <a:rPr lang="ko-KR" altLang="en-US" sz="2400" dirty="0"/>
              <a:t>파일</a:t>
            </a:r>
            <a:r>
              <a:rPr lang="en-US" altLang="ko-KR" sz="2400" dirty="0"/>
              <a:t>, </a:t>
            </a:r>
            <a:r>
              <a:rPr lang="ko-KR" altLang="en-US" sz="2400" dirty="0" smtClean="0"/>
              <a:t>유저가 </a:t>
            </a:r>
            <a:r>
              <a:rPr lang="ko-KR" altLang="en-US" sz="2400" dirty="0"/>
              <a:t>이미 입력한 숫자를 또 입력하면 </a:t>
            </a:r>
            <a:r>
              <a:rPr lang="en-US" altLang="ko-KR" sz="2400" dirty="0"/>
              <a:t>, </a:t>
            </a:r>
            <a:endParaRPr lang="en-US" altLang="ko-KR" sz="2400" dirty="0" smtClean="0"/>
          </a:p>
          <a:p>
            <a:r>
              <a:rPr lang="ko-KR" altLang="en-US" sz="2400" dirty="0" smtClean="0"/>
              <a:t>알려준다</a:t>
            </a:r>
            <a:r>
              <a:rPr lang="en-US" altLang="ko-KR" sz="2400" dirty="0"/>
              <a:t>, </a:t>
            </a:r>
            <a:r>
              <a:rPr lang="ko-KR" altLang="en-US" sz="2400" dirty="0"/>
              <a:t>기회를 깍지 않는다</a:t>
            </a:r>
            <a:r>
              <a:rPr lang="en-US" altLang="ko-KR" sz="2400" dirty="0"/>
              <a:t>.</a:t>
            </a:r>
            <a:endParaRPr lang="ko-KR" altLang="en-US" sz="2400" dirty="0"/>
          </a:p>
          <a:p>
            <a:endParaRPr lang="ko-KR" altLang="en-US" dirty="0"/>
          </a:p>
          <a:p>
            <a:endParaRPr lang="ko-KR" alt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6604986" y="5628442"/>
            <a:ext cx="3701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History</a:t>
            </a:r>
            <a:r>
              <a:rPr lang="ko-KR" altLang="en-US" dirty="0" smtClean="0"/>
              <a:t>에 </a:t>
            </a:r>
            <a:r>
              <a:rPr lang="en-US" altLang="ko-KR" dirty="0" err="1" smtClean="0"/>
              <a:t>uservalue</a:t>
            </a:r>
            <a:r>
              <a:rPr lang="ko-KR" altLang="en-US" dirty="0" smtClean="0"/>
              <a:t>값을 </a:t>
            </a:r>
            <a:r>
              <a:rPr lang="ko-KR" altLang="en-US" dirty="0" err="1" smtClean="0"/>
              <a:t>넣어줌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251359" y="3201952"/>
            <a:ext cx="48989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조건문</a:t>
            </a:r>
            <a:r>
              <a:rPr lang="ko-KR" altLang="en-US" dirty="0" smtClean="0"/>
              <a:t> </a:t>
            </a:r>
            <a:r>
              <a:rPr lang="en-US" altLang="ko-KR" dirty="0" smtClean="0"/>
              <a:t>history </a:t>
            </a:r>
            <a:r>
              <a:rPr lang="ko-KR" altLang="en-US" dirty="0" smtClean="0"/>
              <a:t>안에 </a:t>
            </a:r>
            <a:r>
              <a:rPr lang="en-US" altLang="ko-KR" dirty="0" err="1" smtClean="0"/>
              <a:t>userValue</a:t>
            </a:r>
            <a:r>
              <a:rPr lang="ko-KR" altLang="en-US" dirty="0" smtClean="0"/>
              <a:t>값이 존재하면</a:t>
            </a:r>
            <a:endParaRPr lang="en-US" altLang="ko-KR" dirty="0" smtClean="0"/>
          </a:p>
          <a:p>
            <a:r>
              <a:rPr lang="ko-KR" altLang="en-US" dirty="0" smtClean="0"/>
              <a:t>텍스트를 출력하고 종료</a:t>
            </a:r>
            <a:r>
              <a:rPr lang="en-US" altLang="ko-KR" dirty="0" smtClean="0"/>
              <a:t>(</a:t>
            </a:r>
            <a:r>
              <a:rPr lang="ko-KR" altLang="en-US" dirty="0" smtClean="0"/>
              <a:t>아무것도 리턴</a:t>
            </a:r>
            <a:r>
              <a:rPr lang="en-US" altLang="ko-KR" dirty="0" smtClean="0"/>
              <a:t>X)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유효성 검사</a:t>
            </a:r>
            <a:r>
              <a:rPr lang="en-US" altLang="ko-KR" dirty="0" smtClean="0"/>
              <a:t>? </a:t>
            </a:r>
            <a:r>
              <a:rPr lang="ko-KR" altLang="en-US" dirty="0" smtClean="0"/>
              <a:t>알아보기 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1127934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65439" y="221940"/>
            <a:ext cx="8651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이제 </a:t>
            </a:r>
            <a:r>
              <a:rPr lang="ko-KR" altLang="en-US" sz="2800" dirty="0" smtClean="0"/>
              <a:t>추가적인 것들</a:t>
            </a:r>
            <a:endParaRPr lang="ko-KR" altLang="en-US" sz="28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439" y="1046642"/>
            <a:ext cx="5113463" cy="82303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786978" y="1221381"/>
            <a:ext cx="4021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포커스</a:t>
            </a:r>
            <a:r>
              <a:rPr lang="en-US" altLang="ko-KR" dirty="0" smtClean="0"/>
              <a:t>(</a:t>
            </a:r>
            <a:r>
              <a:rPr lang="ko-KR" altLang="en-US" dirty="0" smtClean="0"/>
              <a:t>이벤트</a:t>
            </a:r>
            <a:r>
              <a:rPr lang="en-US" altLang="ko-KR" dirty="0" smtClean="0"/>
              <a:t>)</a:t>
            </a:r>
            <a:r>
              <a:rPr lang="ko-KR" altLang="en-US" dirty="0" smtClean="0"/>
              <a:t> 될 때 지워지게 하기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439" y="2468247"/>
            <a:ext cx="3375953" cy="94496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578352" y="2805598"/>
            <a:ext cx="4438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정답을 맞췄을 때 </a:t>
            </a:r>
            <a:r>
              <a:rPr lang="en-US" altLang="ko-KR" dirty="0" smtClean="0"/>
              <a:t>go </a:t>
            </a:r>
            <a:r>
              <a:rPr lang="ko-KR" altLang="en-US" dirty="0" smtClean="0"/>
              <a:t>버튼 </a:t>
            </a:r>
            <a:r>
              <a:rPr lang="ko-KR" altLang="en-US" dirty="0" err="1" smtClean="0"/>
              <a:t>안눌리게</a:t>
            </a:r>
            <a:r>
              <a:rPr lang="ko-KR" altLang="en-US" dirty="0" smtClean="0"/>
              <a:t> 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9340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571347" y="960904"/>
            <a:ext cx="8664606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6A9955"/>
                </a:solidFill>
                <a:latin typeface="Consolas" panose="020B0609020204030204" pitchFamily="49" charset="0"/>
              </a:rPr>
              <a:t>//</a:t>
            </a:r>
            <a:r>
              <a:rPr lang="ko-KR" altLang="en-US" dirty="0" err="1">
                <a:solidFill>
                  <a:srgbClr val="6A9955"/>
                </a:solidFill>
                <a:latin typeface="Consolas" panose="020B0609020204030204" pitchFamily="49" charset="0"/>
              </a:rPr>
              <a:t>랜덤번호</a:t>
            </a:r>
            <a:r>
              <a:rPr lang="ko-KR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 지정</a:t>
            </a:r>
            <a:endParaRPr lang="ko-KR" alt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altLang="ko-KR" dirty="0" smtClean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r>
              <a:rPr lang="en-US" altLang="ko-KR" dirty="0" smtClean="0">
                <a:solidFill>
                  <a:srgbClr val="6A9955"/>
                </a:solidFill>
                <a:latin typeface="Consolas" panose="020B0609020204030204" pitchFamily="49" charset="0"/>
              </a:rPr>
              <a:t>//</a:t>
            </a:r>
            <a:r>
              <a:rPr lang="ko-KR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유저가 번호를 입력한다</a:t>
            </a:r>
            <a:r>
              <a:rPr lang="en-US" altLang="ko-KR" dirty="0">
                <a:solidFill>
                  <a:srgbClr val="6A9955"/>
                </a:solidFill>
                <a:latin typeface="Consolas" panose="020B0609020204030204" pitchFamily="49" charset="0"/>
              </a:rPr>
              <a:t>. </a:t>
            </a:r>
            <a:r>
              <a:rPr lang="ko-KR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그리고 </a:t>
            </a:r>
            <a:r>
              <a:rPr lang="en-US" altLang="ko-KR" dirty="0">
                <a:solidFill>
                  <a:srgbClr val="6A9955"/>
                </a:solidFill>
                <a:latin typeface="Consolas" panose="020B0609020204030204" pitchFamily="49" charset="0"/>
              </a:rPr>
              <a:t>go</a:t>
            </a:r>
            <a:r>
              <a:rPr lang="ko-KR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라는 버튼을 누름</a:t>
            </a:r>
            <a:endParaRPr lang="ko-KR" alt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altLang="ko-KR" dirty="0" smtClean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r>
              <a:rPr lang="en-US" altLang="ko-KR" dirty="0" smtClean="0">
                <a:solidFill>
                  <a:srgbClr val="6A9955"/>
                </a:solidFill>
                <a:latin typeface="Consolas" panose="020B0609020204030204" pitchFamily="49" charset="0"/>
              </a:rPr>
              <a:t>//</a:t>
            </a:r>
            <a:r>
              <a:rPr lang="ko-KR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만약에 유저가 </a:t>
            </a:r>
            <a:r>
              <a:rPr lang="ko-KR" altLang="en-US" dirty="0" err="1">
                <a:solidFill>
                  <a:srgbClr val="6A9955"/>
                </a:solidFill>
                <a:latin typeface="Consolas" panose="020B0609020204030204" pitchFamily="49" charset="0"/>
              </a:rPr>
              <a:t>랜덤번호를</a:t>
            </a:r>
            <a:r>
              <a:rPr lang="ko-KR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 맞추면</a:t>
            </a:r>
            <a:r>
              <a:rPr lang="en-US" altLang="ko-KR" dirty="0">
                <a:solidFill>
                  <a:srgbClr val="6A9955"/>
                </a:solidFill>
                <a:latin typeface="Consolas" panose="020B0609020204030204" pitchFamily="49" charset="0"/>
              </a:rPr>
              <a:t>, </a:t>
            </a:r>
            <a:r>
              <a:rPr lang="ko-KR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맞췄습니다</a:t>
            </a:r>
            <a:r>
              <a:rPr lang="en-US" altLang="ko-KR" dirty="0">
                <a:solidFill>
                  <a:srgbClr val="6A9955"/>
                </a:solidFill>
                <a:latin typeface="Consolas" panose="020B0609020204030204" pitchFamily="49" charset="0"/>
              </a:rPr>
              <a:t>!</a:t>
            </a:r>
            <a:endParaRPr lang="ko-KR" alt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altLang="ko-KR" dirty="0" smtClean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r>
              <a:rPr lang="en-US" altLang="ko-KR" dirty="0" smtClean="0">
                <a:solidFill>
                  <a:srgbClr val="6A9955"/>
                </a:solidFill>
                <a:latin typeface="Consolas" panose="020B0609020204030204" pitchFamily="49" charset="0"/>
              </a:rPr>
              <a:t>//</a:t>
            </a:r>
            <a:r>
              <a:rPr lang="ko-KR" altLang="en-US" dirty="0" err="1">
                <a:solidFill>
                  <a:srgbClr val="6A9955"/>
                </a:solidFill>
                <a:latin typeface="Consolas" panose="020B0609020204030204" pitchFamily="49" charset="0"/>
              </a:rPr>
              <a:t>랜덤번호가</a:t>
            </a:r>
            <a:r>
              <a:rPr lang="ko-KR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solidFill>
                  <a:srgbClr val="6A9955"/>
                </a:solidFill>
                <a:latin typeface="Consolas" panose="020B0609020204030204" pitchFamily="49" charset="0"/>
              </a:rPr>
              <a:t>&lt; </a:t>
            </a:r>
            <a:r>
              <a:rPr lang="ko-KR" altLang="en-US" dirty="0" err="1" smtClean="0">
                <a:solidFill>
                  <a:srgbClr val="6A9955"/>
                </a:solidFill>
                <a:latin typeface="Consolas" panose="020B0609020204030204" pitchFamily="49" charset="0"/>
              </a:rPr>
              <a:t>유저번호</a:t>
            </a:r>
            <a:r>
              <a:rPr lang="ko-KR" altLang="en-US" dirty="0" smtClean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6A9955"/>
                </a:solidFill>
                <a:latin typeface="Consolas" panose="020B0609020204030204" pitchFamily="49" charset="0"/>
              </a:rPr>
              <a:t>Down!!</a:t>
            </a:r>
            <a:endParaRPr lang="ko-KR" alt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altLang="ko-KR" dirty="0" smtClean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r>
              <a:rPr lang="en-US" altLang="ko-KR" dirty="0" smtClean="0">
                <a:solidFill>
                  <a:srgbClr val="6A9955"/>
                </a:solidFill>
                <a:latin typeface="Consolas" panose="020B0609020204030204" pitchFamily="49" charset="0"/>
              </a:rPr>
              <a:t>//</a:t>
            </a:r>
            <a:r>
              <a:rPr lang="ko-KR" altLang="en-US" dirty="0" err="1">
                <a:solidFill>
                  <a:srgbClr val="6A9955"/>
                </a:solidFill>
                <a:latin typeface="Consolas" panose="020B0609020204030204" pitchFamily="49" charset="0"/>
              </a:rPr>
              <a:t>랜덤번호가</a:t>
            </a:r>
            <a:r>
              <a:rPr lang="ko-KR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solidFill>
                  <a:srgbClr val="6A9955"/>
                </a:solidFill>
                <a:latin typeface="Consolas" panose="020B0609020204030204" pitchFamily="49" charset="0"/>
              </a:rPr>
              <a:t>&gt; </a:t>
            </a:r>
            <a:r>
              <a:rPr lang="ko-KR" altLang="en-US" dirty="0" err="1" smtClean="0">
                <a:solidFill>
                  <a:srgbClr val="6A9955"/>
                </a:solidFill>
                <a:latin typeface="Consolas" panose="020B0609020204030204" pitchFamily="49" charset="0"/>
              </a:rPr>
              <a:t>유저번호</a:t>
            </a:r>
            <a:r>
              <a:rPr lang="ko-KR" altLang="en-US" dirty="0" smtClean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6A9955"/>
                </a:solidFill>
                <a:latin typeface="Consolas" panose="020B0609020204030204" pitchFamily="49" charset="0"/>
              </a:rPr>
              <a:t>UP!!</a:t>
            </a:r>
            <a:endParaRPr lang="ko-KR" alt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altLang="ko-KR" dirty="0" smtClean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r>
              <a:rPr lang="en-US" altLang="ko-KR" dirty="0" smtClean="0">
                <a:solidFill>
                  <a:srgbClr val="6A9955"/>
                </a:solidFill>
                <a:latin typeface="Consolas" panose="020B0609020204030204" pitchFamily="49" charset="0"/>
              </a:rPr>
              <a:t>//</a:t>
            </a:r>
            <a:r>
              <a:rPr lang="en-US" altLang="ko-KR" dirty="0">
                <a:solidFill>
                  <a:srgbClr val="6A9955"/>
                </a:solidFill>
                <a:latin typeface="Consolas" panose="020B0609020204030204" pitchFamily="49" charset="0"/>
              </a:rPr>
              <a:t>Reset</a:t>
            </a:r>
            <a:r>
              <a:rPr lang="ko-KR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버튼을 누르면 게임이 </a:t>
            </a:r>
            <a:r>
              <a:rPr lang="ko-KR" altLang="en-US" dirty="0" err="1">
                <a:solidFill>
                  <a:srgbClr val="6A9955"/>
                </a:solidFill>
                <a:latin typeface="Consolas" panose="020B0609020204030204" pitchFamily="49" charset="0"/>
              </a:rPr>
              <a:t>리셋된다</a:t>
            </a:r>
            <a:endParaRPr lang="ko-KR" alt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altLang="ko-KR" dirty="0" smtClean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r>
              <a:rPr lang="en-US" altLang="ko-KR" dirty="0" smtClean="0">
                <a:solidFill>
                  <a:srgbClr val="6A9955"/>
                </a:solidFill>
                <a:latin typeface="Consolas" panose="020B0609020204030204" pitchFamily="49" charset="0"/>
              </a:rPr>
              <a:t>//</a:t>
            </a:r>
            <a:r>
              <a:rPr lang="en-US" altLang="ko-KR" dirty="0">
                <a:solidFill>
                  <a:srgbClr val="6A9955"/>
                </a:solidFill>
                <a:latin typeface="Consolas" panose="020B0609020204030204" pitchFamily="49" charset="0"/>
              </a:rPr>
              <a:t>5</a:t>
            </a:r>
            <a:r>
              <a:rPr lang="ko-KR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번의 기회를 </a:t>
            </a:r>
            <a:r>
              <a:rPr lang="ko-KR" altLang="en-US" dirty="0" err="1">
                <a:solidFill>
                  <a:srgbClr val="6A9955"/>
                </a:solidFill>
                <a:latin typeface="Consolas" panose="020B0609020204030204" pitchFamily="49" charset="0"/>
              </a:rPr>
              <a:t>다쓰면</a:t>
            </a:r>
            <a:r>
              <a:rPr lang="ko-KR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 게임이 끝난다 </a:t>
            </a:r>
            <a:r>
              <a:rPr lang="en-US" altLang="ko-KR" dirty="0">
                <a:solidFill>
                  <a:srgbClr val="6A9955"/>
                </a:solidFill>
                <a:latin typeface="Consolas" panose="020B0609020204030204" pitchFamily="49" charset="0"/>
              </a:rPr>
              <a:t>(</a:t>
            </a:r>
            <a:r>
              <a:rPr lang="ko-KR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더이상 추측 불가</a:t>
            </a:r>
            <a:r>
              <a:rPr lang="en-US" altLang="ko-KR" dirty="0">
                <a:solidFill>
                  <a:srgbClr val="6A9955"/>
                </a:solidFill>
                <a:latin typeface="Consolas" panose="020B0609020204030204" pitchFamily="49" charset="0"/>
              </a:rPr>
              <a:t>, </a:t>
            </a:r>
            <a:r>
              <a:rPr lang="ko-KR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버튼이 </a:t>
            </a:r>
            <a:r>
              <a:rPr lang="en-US" altLang="ko-KR" dirty="0">
                <a:solidFill>
                  <a:srgbClr val="6A9955"/>
                </a:solidFill>
                <a:latin typeface="Consolas" panose="020B0609020204030204" pitchFamily="49" charset="0"/>
              </a:rPr>
              <a:t>disable)</a:t>
            </a:r>
            <a:endParaRPr lang="ko-KR" alt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altLang="ko-KR" dirty="0" smtClean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r>
              <a:rPr lang="en-US" altLang="ko-KR" dirty="0" smtClean="0">
                <a:solidFill>
                  <a:srgbClr val="6A9955"/>
                </a:solidFill>
                <a:latin typeface="Consolas" panose="020B0609020204030204" pitchFamily="49" charset="0"/>
              </a:rPr>
              <a:t>//</a:t>
            </a:r>
            <a:r>
              <a:rPr lang="ko-KR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유저가 </a:t>
            </a:r>
            <a:r>
              <a:rPr lang="en-US" altLang="ko-KR" dirty="0">
                <a:solidFill>
                  <a:srgbClr val="6A9955"/>
                </a:solidFill>
                <a:latin typeface="Consolas" panose="020B0609020204030204" pitchFamily="49" charset="0"/>
              </a:rPr>
              <a:t>1~100</a:t>
            </a:r>
            <a:r>
              <a:rPr lang="ko-KR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범위 밖에 숫자를 입력하면 알려준다</a:t>
            </a:r>
            <a:r>
              <a:rPr lang="en-US" altLang="ko-KR" dirty="0">
                <a:solidFill>
                  <a:srgbClr val="6A9955"/>
                </a:solidFill>
                <a:latin typeface="Consolas" panose="020B0609020204030204" pitchFamily="49" charset="0"/>
              </a:rPr>
              <a:t>. </a:t>
            </a:r>
            <a:r>
              <a:rPr lang="ko-KR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기회를 </a:t>
            </a:r>
            <a:r>
              <a:rPr lang="ko-KR" altLang="en-US" dirty="0" err="1">
                <a:solidFill>
                  <a:srgbClr val="6A9955"/>
                </a:solidFill>
                <a:latin typeface="Consolas" panose="020B0609020204030204" pitchFamily="49" charset="0"/>
              </a:rPr>
              <a:t>깍지않는다</a:t>
            </a:r>
            <a:r>
              <a:rPr lang="en-US" altLang="ko-KR" dirty="0">
                <a:solidFill>
                  <a:srgbClr val="6A9955"/>
                </a:solidFill>
                <a:latin typeface="Consolas" panose="020B0609020204030204" pitchFamily="49" charset="0"/>
              </a:rPr>
              <a:t>.</a:t>
            </a:r>
            <a:endParaRPr lang="ko-KR" alt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altLang="ko-KR" dirty="0" smtClean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r>
              <a:rPr lang="en-US" altLang="ko-KR" dirty="0" smtClean="0">
                <a:solidFill>
                  <a:srgbClr val="6A9955"/>
                </a:solidFill>
                <a:latin typeface="Consolas" panose="020B0609020204030204" pitchFamily="49" charset="0"/>
              </a:rPr>
              <a:t>//</a:t>
            </a:r>
            <a:r>
              <a:rPr lang="ko-KR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유저가 이미 입력한 숫자를 또 입력하면 </a:t>
            </a:r>
            <a:r>
              <a:rPr lang="en-US" altLang="ko-KR" dirty="0">
                <a:solidFill>
                  <a:srgbClr val="6A9955"/>
                </a:solidFill>
                <a:latin typeface="Consolas" panose="020B0609020204030204" pitchFamily="49" charset="0"/>
              </a:rPr>
              <a:t>, </a:t>
            </a:r>
            <a:r>
              <a:rPr lang="ko-KR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알려준다</a:t>
            </a:r>
            <a:r>
              <a:rPr lang="en-US" altLang="ko-KR" dirty="0">
                <a:solidFill>
                  <a:srgbClr val="6A9955"/>
                </a:solidFill>
                <a:latin typeface="Consolas" panose="020B0609020204030204" pitchFamily="49" charset="0"/>
              </a:rPr>
              <a:t>, </a:t>
            </a:r>
            <a:r>
              <a:rPr lang="ko-KR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기회를 깍지 않는다</a:t>
            </a:r>
            <a:r>
              <a:rPr lang="en-US" altLang="ko-KR" dirty="0">
                <a:solidFill>
                  <a:srgbClr val="6A9955"/>
                </a:solidFill>
                <a:latin typeface="Consolas" panose="020B0609020204030204" pitchFamily="49" charset="0"/>
              </a:rPr>
              <a:t>.</a:t>
            </a:r>
            <a:endParaRPr lang="ko-KR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0976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439" y="861134"/>
            <a:ext cx="7097831" cy="229551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65439" y="221940"/>
            <a:ext cx="8651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JS</a:t>
            </a:r>
            <a:r>
              <a:rPr lang="ko-KR" altLang="en-US" sz="2800" dirty="0" smtClean="0"/>
              <a:t>파일  </a:t>
            </a:r>
            <a:r>
              <a:rPr lang="en-US" altLang="ko-KR" sz="2800" dirty="0" smtClean="0"/>
              <a:t>random </a:t>
            </a:r>
            <a:r>
              <a:rPr lang="ko-KR" altLang="en-US" sz="2800" dirty="0" smtClean="0"/>
              <a:t>함수</a:t>
            </a:r>
            <a:r>
              <a:rPr lang="en-US" altLang="ko-KR" sz="2800" dirty="0"/>
              <a:t> </a:t>
            </a:r>
            <a:r>
              <a:rPr lang="ko-KR" altLang="en-US" sz="2800" dirty="0" smtClean="0"/>
              <a:t>불러오고 </a:t>
            </a:r>
            <a:r>
              <a:rPr lang="en-US" altLang="ko-KR" sz="2800" dirty="0" smtClean="0"/>
              <a:t>console </a:t>
            </a:r>
            <a:r>
              <a:rPr lang="ko-KR" altLang="en-US" sz="2800" dirty="0" smtClean="0"/>
              <a:t>창으로 확인</a:t>
            </a:r>
            <a:endParaRPr lang="ko-KR" altLang="en-US" sz="28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918" y="4230877"/>
            <a:ext cx="7064352" cy="126503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아래쪽 화살표 6"/>
          <p:cNvSpPr/>
          <p:nvPr/>
        </p:nvSpPr>
        <p:spPr>
          <a:xfrm>
            <a:off x="3568824" y="3307582"/>
            <a:ext cx="1296140" cy="7723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029810" y="5805996"/>
            <a:ext cx="7199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Math.random</a:t>
            </a:r>
            <a:r>
              <a:rPr lang="en-US" altLang="ko-KR" dirty="0" smtClean="0"/>
              <a:t>() </a:t>
            </a:r>
            <a:r>
              <a:rPr lang="ko-KR" altLang="en-US" dirty="0" smtClean="0"/>
              <a:t>함수는 </a:t>
            </a:r>
            <a:r>
              <a:rPr lang="en-US" altLang="ko-KR" dirty="0" smtClean="0"/>
              <a:t>0~1</a:t>
            </a:r>
            <a:r>
              <a:rPr lang="ko-KR" altLang="en-US" dirty="0" smtClean="0"/>
              <a:t>사이에 숫자를 지정 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251895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65439" y="221940"/>
            <a:ext cx="8651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근데 우리는 정수가 필요해</a:t>
            </a:r>
            <a:r>
              <a:rPr lang="en-US" altLang="ko-KR" sz="2800" dirty="0" smtClean="0"/>
              <a:t>!!</a:t>
            </a:r>
            <a:endParaRPr lang="ko-KR" alt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5326850" y="3190806"/>
            <a:ext cx="68000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100 </a:t>
            </a:r>
            <a:r>
              <a:rPr lang="ko-KR" altLang="en-US" dirty="0" smtClean="0"/>
              <a:t>곱하고 </a:t>
            </a:r>
            <a:r>
              <a:rPr lang="en-US" altLang="ko-KR" dirty="0" err="1" smtClean="0"/>
              <a:t>Math.floor</a:t>
            </a:r>
            <a:r>
              <a:rPr lang="en-US" altLang="ko-KR" dirty="0" smtClean="0"/>
              <a:t>(</a:t>
            </a:r>
            <a:r>
              <a:rPr lang="ko-KR" altLang="en-US" dirty="0" smtClean="0"/>
              <a:t>소수점 </a:t>
            </a:r>
            <a:r>
              <a:rPr lang="ko-KR" altLang="en-US" dirty="0" err="1" smtClean="0"/>
              <a:t>버림함수</a:t>
            </a:r>
            <a:r>
              <a:rPr lang="en-US" altLang="ko-KR" dirty="0" smtClean="0"/>
              <a:t>)</a:t>
            </a:r>
            <a:r>
              <a:rPr lang="ko-KR" altLang="en-US" dirty="0" smtClean="0"/>
              <a:t>로 감싸기 </a:t>
            </a:r>
            <a:r>
              <a:rPr lang="en-US" altLang="ko-KR" dirty="0" smtClean="0"/>
              <a:t>-&gt; 0~99</a:t>
            </a:r>
            <a:r>
              <a:rPr lang="ko-KR" altLang="en-US" dirty="0" smtClean="0"/>
              <a:t>범위</a:t>
            </a:r>
            <a:endParaRPr lang="en-US" altLang="ko-KR" dirty="0" smtClean="0"/>
          </a:p>
          <a:p>
            <a:r>
              <a:rPr lang="en-US" altLang="ko-KR" dirty="0" smtClean="0"/>
              <a:t>+1</a:t>
            </a:r>
            <a:r>
              <a:rPr lang="ko-KR" altLang="en-US" dirty="0" smtClean="0"/>
              <a:t>을 통해 </a:t>
            </a:r>
            <a:r>
              <a:rPr lang="en-US" altLang="ko-KR" dirty="0" smtClean="0"/>
              <a:t>1~100 </a:t>
            </a:r>
            <a:r>
              <a:rPr lang="ko-KR" altLang="en-US" dirty="0" smtClean="0"/>
              <a:t>까지의 정수를 출력</a:t>
            </a:r>
            <a:endParaRPr lang="ko-KR" altLang="en-US" dirty="0"/>
          </a:p>
        </p:txBody>
      </p:sp>
      <p:sp>
        <p:nvSpPr>
          <p:cNvPr id="9" name="아래쪽 화살표 8"/>
          <p:cNvSpPr/>
          <p:nvPr/>
        </p:nvSpPr>
        <p:spPr>
          <a:xfrm>
            <a:off x="3147513" y="3526217"/>
            <a:ext cx="1296140" cy="7723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439" y="4643343"/>
            <a:ext cx="5860288" cy="11354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TextBox 10"/>
          <p:cNvSpPr txBox="1"/>
          <p:nvPr/>
        </p:nvSpPr>
        <p:spPr>
          <a:xfrm>
            <a:off x="1151764" y="6166114"/>
            <a:ext cx="4106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1~100</a:t>
            </a:r>
            <a:r>
              <a:rPr lang="ko-KR" altLang="en-US" dirty="0" smtClean="0"/>
              <a:t>사이의 정수를 랜덤으로 출력</a:t>
            </a:r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439" y="993238"/>
            <a:ext cx="9663478" cy="2037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544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65439" y="221940"/>
            <a:ext cx="8651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html </a:t>
            </a:r>
            <a:r>
              <a:rPr lang="ko-KR" altLang="en-US" sz="2800" dirty="0" smtClean="0"/>
              <a:t>파일 </a:t>
            </a:r>
            <a:endParaRPr lang="ko-KR" altLang="en-US" sz="28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475" y="1420749"/>
            <a:ext cx="4398726" cy="24288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오른쪽 화살표 8"/>
          <p:cNvSpPr/>
          <p:nvPr/>
        </p:nvSpPr>
        <p:spPr>
          <a:xfrm>
            <a:off x="6729617" y="2488120"/>
            <a:ext cx="557008" cy="3979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732088" y="4758122"/>
            <a:ext cx="1043121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유저가 </a:t>
            </a:r>
            <a:r>
              <a:rPr lang="en-US" altLang="ko-KR" sz="2800" dirty="0" smtClean="0"/>
              <a:t>23</a:t>
            </a:r>
            <a:r>
              <a:rPr lang="ko-KR" altLang="en-US" sz="2800" dirty="0" smtClean="0"/>
              <a:t>이란 숫자를 눌렀을 때 </a:t>
            </a:r>
            <a:r>
              <a:rPr lang="en-US" altLang="ko-KR" sz="2800" dirty="0"/>
              <a:t> </a:t>
            </a:r>
            <a:r>
              <a:rPr lang="ko-KR" altLang="en-US" sz="2800" dirty="0" smtClean="0"/>
              <a:t>숫자를 어떻게 들고 올까</a:t>
            </a:r>
            <a:r>
              <a:rPr lang="en-US" altLang="ko-KR" sz="2800" dirty="0" smtClean="0"/>
              <a:t>??</a:t>
            </a:r>
          </a:p>
          <a:p>
            <a:endParaRPr lang="en-US" altLang="ko-KR" sz="2800" dirty="0"/>
          </a:p>
          <a:p>
            <a:r>
              <a:rPr lang="ko-KR" altLang="en-US" sz="2800" dirty="0" smtClean="0"/>
              <a:t>먼저 </a:t>
            </a:r>
            <a:r>
              <a:rPr lang="en-US" altLang="ko-KR" sz="2800" dirty="0" smtClean="0"/>
              <a:t>go </a:t>
            </a:r>
            <a:r>
              <a:rPr lang="ko-KR" altLang="en-US" sz="2800" dirty="0" smtClean="0"/>
              <a:t>버튼의 아이디를 </a:t>
            </a:r>
            <a:r>
              <a:rPr lang="en-US" altLang="ko-KR" sz="2800" dirty="0" smtClean="0"/>
              <a:t>play-button</a:t>
            </a:r>
            <a:r>
              <a:rPr lang="ko-KR" altLang="en-US" sz="2800" dirty="0" smtClean="0"/>
              <a:t>으로 지정</a:t>
            </a:r>
            <a:endParaRPr lang="ko-KR" altLang="en-US" sz="2800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302" y="1065330"/>
            <a:ext cx="6119390" cy="3139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323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805" y="1889139"/>
            <a:ext cx="4656223" cy="5486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805" y="862831"/>
            <a:ext cx="8711539" cy="54868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65439" y="221940"/>
            <a:ext cx="8651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 smtClean="0"/>
              <a:t>Js</a:t>
            </a:r>
            <a:r>
              <a:rPr lang="ko-KR" altLang="en-US" sz="2800" dirty="0" smtClean="0"/>
              <a:t>파일 </a:t>
            </a:r>
            <a:r>
              <a:rPr lang="en-US" altLang="ko-KR" sz="2800" dirty="0" smtClean="0"/>
              <a:t>go</a:t>
            </a:r>
            <a:r>
              <a:rPr lang="ko-KR" altLang="en-US" sz="2800" dirty="0" smtClean="0"/>
              <a:t>버튼 이벤트 넣어주기</a:t>
            </a:r>
            <a:endParaRPr lang="ko-KR" altLang="en-US" sz="2800" dirty="0"/>
          </a:p>
        </p:txBody>
      </p:sp>
      <p:sp>
        <p:nvSpPr>
          <p:cNvPr id="12" name="아래쪽 화살표 11"/>
          <p:cNvSpPr/>
          <p:nvPr/>
        </p:nvSpPr>
        <p:spPr>
          <a:xfrm>
            <a:off x="2572916" y="1569597"/>
            <a:ext cx="304800" cy="21309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6286500" y="1815965"/>
            <a:ext cx="2276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버튼을 </a:t>
            </a:r>
            <a:r>
              <a:rPr lang="ko-KR" altLang="en-US" dirty="0" err="1" smtClean="0"/>
              <a:t>선택해줌</a:t>
            </a:r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805" y="5741636"/>
            <a:ext cx="6264183" cy="7849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4805" y="2748030"/>
            <a:ext cx="8024555" cy="2659610"/>
          </a:xfrm>
          <a:prstGeom prst="rect">
            <a:avLst/>
          </a:prstGeom>
        </p:spPr>
      </p:pic>
      <p:sp>
        <p:nvSpPr>
          <p:cNvPr id="16" name="아래쪽 화살표 15"/>
          <p:cNvSpPr/>
          <p:nvPr/>
        </p:nvSpPr>
        <p:spPr>
          <a:xfrm>
            <a:off x="2572916" y="5479359"/>
            <a:ext cx="304800" cy="21309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166633" y="5672485"/>
            <a:ext cx="45274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Play </a:t>
            </a:r>
            <a:r>
              <a:rPr lang="ko-KR" altLang="en-US" dirty="0" smtClean="0"/>
              <a:t>함수를 만든 후 </a:t>
            </a:r>
            <a:r>
              <a:rPr lang="en-US" altLang="ko-KR" dirty="0" err="1" smtClean="0"/>
              <a:t>addEvnetLisner</a:t>
            </a:r>
            <a:r>
              <a:rPr lang="ko-KR" altLang="en-US" dirty="0" smtClean="0"/>
              <a:t>로</a:t>
            </a:r>
            <a:endParaRPr lang="en-US" altLang="ko-KR" dirty="0" smtClean="0"/>
          </a:p>
          <a:p>
            <a:r>
              <a:rPr lang="en-US" altLang="ko-KR" dirty="0" smtClean="0"/>
              <a:t>Go</a:t>
            </a:r>
            <a:r>
              <a:rPr lang="ko-KR" altLang="en-US" dirty="0" smtClean="0"/>
              <a:t>를 클릭했을 때의 이벤트를 </a:t>
            </a:r>
            <a:r>
              <a:rPr lang="ko-KR" altLang="en-US" dirty="0" err="1" smtClean="0"/>
              <a:t>넣어줌</a:t>
            </a:r>
            <a:endParaRPr lang="en-US" altLang="ko-KR" dirty="0" smtClean="0"/>
          </a:p>
          <a:p>
            <a:r>
              <a:rPr lang="ko-KR" altLang="en-US" dirty="0" smtClean="0"/>
              <a:t>이때</a:t>
            </a:r>
            <a:r>
              <a:rPr lang="en-US" altLang="ko-KR" dirty="0" smtClean="0"/>
              <a:t>!!! </a:t>
            </a:r>
            <a:r>
              <a:rPr lang="ko-KR" altLang="en-US" dirty="0" smtClean="0"/>
              <a:t>함수도 변수로 사용할 수 있는 걸 인지하자 </a:t>
            </a:r>
            <a:r>
              <a:rPr lang="en-US" altLang="ko-KR" dirty="0" smtClean="0"/>
              <a:t>!!!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8562975" y="3229278"/>
            <a:ext cx="22764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클릭 이벤트에는 </a:t>
            </a:r>
            <a:r>
              <a:rPr lang="en-US" altLang="ko-KR" dirty="0" smtClean="0"/>
              <a:t>hover ,focus</a:t>
            </a:r>
            <a:r>
              <a:rPr lang="ko-KR" altLang="en-US" dirty="0" smtClean="0"/>
              <a:t>등등 다양한 이벤트가 들어갈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38531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301" y="2801670"/>
            <a:ext cx="7895004" cy="283488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65439" y="221940"/>
            <a:ext cx="8651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 smtClean="0"/>
              <a:t>Js</a:t>
            </a:r>
            <a:r>
              <a:rPr lang="ko-KR" altLang="en-US" sz="2800" dirty="0" smtClean="0"/>
              <a:t>파일 </a:t>
            </a:r>
            <a:r>
              <a:rPr lang="en-US" altLang="ko-KR" sz="2800" dirty="0" smtClean="0"/>
              <a:t>user input</a:t>
            </a:r>
            <a:r>
              <a:rPr lang="ko-KR" altLang="en-US" sz="2800" dirty="0" smtClean="0"/>
              <a:t> 이벤트 넣어주기</a:t>
            </a:r>
            <a:endParaRPr lang="ko-KR" altLang="en-US" sz="28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301" y="745160"/>
            <a:ext cx="3840813" cy="194326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722920" y="1189607"/>
            <a:ext cx="3885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html</a:t>
            </a:r>
            <a:r>
              <a:rPr lang="ko-KR" altLang="en-US" dirty="0" smtClean="0"/>
              <a:t>파일 </a:t>
            </a:r>
            <a:r>
              <a:rPr lang="en-US" altLang="ko-KR" dirty="0" smtClean="0"/>
              <a:t>user-input id </a:t>
            </a:r>
            <a:r>
              <a:rPr lang="ko-KR" altLang="en-US" dirty="0" smtClean="0"/>
              <a:t>추가하기</a:t>
            </a:r>
            <a:r>
              <a:rPr lang="en-US" altLang="ko-KR" dirty="0" smtClean="0"/>
              <a:t> 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710475" y="3259584"/>
            <a:ext cx="34815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User</a:t>
            </a:r>
            <a:r>
              <a:rPr lang="ko-KR" altLang="en-US" dirty="0" smtClean="0"/>
              <a:t>가 정한 값을 가져오기 위해</a:t>
            </a:r>
            <a:endParaRPr lang="en-US" altLang="ko-KR" dirty="0" smtClean="0"/>
          </a:p>
          <a:p>
            <a:r>
              <a:rPr lang="en-US" altLang="ko-KR" dirty="0" smtClean="0"/>
              <a:t>Let </a:t>
            </a:r>
            <a:r>
              <a:rPr lang="en-US" altLang="ko-KR" dirty="0" err="1" smtClean="0"/>
              <a:t>userInput</a:t>
            </a:r>
            <a:r>
              <a:rPr lang="ko-KR" altLang="en-US" dirty="0" smtClean="0"/>
              <a:t>으로 정의 후  </a:t>
            </a:r>
            <a:endParaRPr lang="en-US" altLang="ko-KR" dirty="0"/>
          </a:p>
          <a:p>
            <a:r>
              <a:rPr lang="en-US" altLang="ko-KR" dirty="0" err="1" smtClean="0"/>
              <a:t>geElemetById</a:t>
            </a:r>
            <a:r>
              <a:rPr lang="ko-KR" altLang="en-US" dirty="0" smtClean="0"/>
              <a:t>로 </a:t>
            </a:r>
            <a:r>
              <a:rPr lang="ko-KR" altLang="en-US" dirty="0" err="1" smtClean="0"/>
              <a:t>선택후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uservalue</a:t>
            </a:r>
            <a:r>
              <a:rPr lang="ko-KR" altLang="en-US" dirty="0" smtClean="0"/>
              <a:t>를 출력해 확인해보기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9454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873" y="1261080"/>
            <a:ext cx="4620219" cy="277213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65439" y="221940"/>
            <a:ext cx="8651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 smtClean="0"/>
              <a:t>Js</a:t>
            </a:r>
            <a:r>
              <a:rPr lang="ko-KR" altLang="en-US" sz="2800" dirty="0" smtClean="0"/>
              <a:t>파일</a:t>
            </a:r>
            <a:r>
              <a:rPr lang="en-US" altLang="ko-KR" sz="2800" dirty="0"/>
              <a:t> </a:t>
            </a:r>
            <a:r>
              <a:rPr lang="en-US" altLang="ko-KR" sz="2800" dirty="0" smtClean="0"/>
              <a:t>play </a:t>
            </a:r>
            <a:r>
              <a:rPr lang="ko-KR" altLang="en-US" sz="2800" dirty="0" smtClean="0"/>
              <a:t>함수에 </a:t>
            </a:r>
            <a:r>
              <a:rPr lang="ko-KR" altLang="en-US" sz="2800" dirty="0" err="1" smtClean="0"/>
              <a:t>조건문</a:t>
            </a:r>
            <a:r>
              <a:rPr lang="ko-KR" altLang="en-US" sz="2800" dirty="0" smtClean="0"/>
              <a:t> 추가하기</a:t>
            </a:r>
            <a:endParaRPr lang="ko-KR" altLang="en-US" sz="28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6694" y="1332102"/>
            <a:ext cx="4435224" cy="24005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오른쪽 화살표 6"/>
          <p:cNvSpPr/>
          <p:nvPr/>
        </p:nvSpPr>
        <p:spPr>
          <a:xfrm>
            <a:off x="5540937" y="2194205"/>
            <a:ext cx="949911" cy="6763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148394" y="4927401"/>
            <a:ext cx="91706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플레이 함수에 만들어둔 </a:t>
            </a:r>
            <a:r>
              <a:rPr lang="en-US" altLang="ko-KR" dirty="0" err="1" smtClean="0"/>
              <a:t>uservalue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computerNum</a:t>
            </a:r>
            <a:r>
              <a:rPr lang="ko-KR" altLang="en-US" dirty="0" smtClean="0"/>
              <a:t>을 비교해서 </a:t>
            </a:r>
            <a:r>
              <a:rPr lang="ko-KR" altLang="en-US" dirty="0" err="1" smtClean="0"/>
              <a:t>콘솔창에</a:t>
            </a:r>
            <a:r>
              <a:rPr lang="ko-KR" altLang="en-US" dirty="0" smtClean="0"/>
              <a:t> 출력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사용자 값을 입력할 때마다 바뀌는 것을 볼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1128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65439" y="221940"/>
            <a:ext cx="8651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 smtClean="0"/>
              <a:t>Js</a:t>
            </a:r>
            <a:r>
              <a:rPr lang="ko-KR" altLang="en-US" sz="2800" dirty="0" smtClean="0"/>
              <a:t>파일 </a:t>
            </a:r>
            <a:r>
              <a:rPr lang="ko-KR" altLang="en-US" sz="2800" dirty="0" err="1" smtClean="0"/>
              <a:t>조건문</a:t>
            </a:r>
            <a:r>
              <a:rPr lang="ko-KR" altLang="en-US" sz="2800" dirty="0" smtClean="0"/>
              <a:t> 결과 값을 화면에 보이게 하기</a:t>
            </a:r>
            <a:endParaRPr lang="ko-KR" altLang="en-US" sz="28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866" y="871092"/>
            <a:ext cx="3718882" cy="154699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866" y="2544018"/>
            <a:ext cx="5273497" cy="410999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758431" y="1275257"/>
            <a:ext cx="3799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html </a:t>
            </a:r>
            <a:r>
              <a:rPr lang="ko-KR" altLang="en-US" dirty="0" smtClean="0"/>
              <a:t>파일 </a:t>
            </a:r>
            <a:r>
              <a:rPr lang="en-US" altLang="ko-KR" dirty="0" smtClean="0"/>
              <a:t>div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result-area id</a:t>
            </a:r>
            <a:r>
              <a:rPr lang="ko-KR" altLang="en-US" dirty="0" smtClean="0"/>
              <a:t>추가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125592" y="2467479"/>
            <a:ext cx="36309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같은 방식으로 요소를 가져온 후</a:t>
            </a:r>
            <a:endParaRPr lang="en-US" altLang="ko-KR" dirty="0" smtClean="0"/>
          </a:p>
          <a:p>
            <a:r>
              <a:rPr lang="en-US" altLang="ko-KR" dirty="0" err="1" smtClean="0"/>
              <a:t>textContent</a:t>
            </a:r>
            <a:r>
              <a:rPr lang="ko-KR" altLang="en-US" dirty="0" smtClean="0"/>
              <a:t>로 문자를 화면에 보이게 해줌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04355" y="3959441"/>
            <a:ext cx="3147333" cy="13564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오른쪽 화살표 9"/>
          <p:cNvSpPr/>
          <p:nvPr/>
        </p:nvSpPr>
        <p:spPr>
          <a:xfrm>
            <a:off x="6502893" y="3806715"/>
            <a:ext cx="1438182" cy="15092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6914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</TotalTime>
  <Words>596</Words>
  <Application>Microsoft Office PowerPoint</Application>
  <PresentationFormat>와이드스크린</PresentationFormat>
  <Paragraphs>106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SAMSUNG</dc:creator>
  <cp:lastModifiedBy>SAMSUNG</cp:lastModifiedBy>
  <cp:revision>37</cp:revision>
  <dcterms:created xsi:type="dcterms:W3CDTF">2023-02-08T06:15:19Z</dcterms:created>
  <dcterms:modified xsi:type="dcterms:W3CDTF">2023-02-09T13:14:52Z</dcterms:modified>
</cp:coreProperties>
</file>