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crazy+rich+asians+kitchen+scene&amp;source=lmns&amp;tbm=vid&amp;bih=1732&amp;biw=1047&amp;rlz=1C1SQJL_koKR1019KR1019&amp;hl=en&amp;sa=X&amp;ved=2ahUKEwjmxMKj1q37AhWzzYsBHX9ABPcQ_AUoAXoECAEQAQ#fpstate=ive&amp;vld=cid:9a79ce77,vid:x3sH0RqVPh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E3A06-638A-E90B-3F17-B33563C56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Crazy Rich Asians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FA0CB-C7E7-78FA-EA53-87C2BC452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Team Kentucky</a:t>
            </a:r>
          </a:p>
          <a:p>
            <a:r>
              <a:rPr lang="ko-KR" altLang="en-US" sz="2000" dirty="0"/>
              <a:t>김동환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김효찬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644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azy Rich Asians, a game changer for Asians in Hollywood | Reach Further">
            <a:extLst>
              <a:ext uri="{FF2B5EF4-FFF2-40B4-BE49-F238E27FC236}">
                <a16:creationId xmlns:a16="http://schemas.microsoft.com/office/drawing/2014/main" id="{998834D0-F861-37B6-BFD3-2D8D2A38E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81" y="828979"/>
            <a:ext cx="9108017" cy="520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2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chel Chu | Crazy Rich Asians Wiki | Fandom">
            <a:extLst>
              <a:ext uri="{FF2B5EF4-FFF2-40B4-BE49-F238E27FC236}">
                <a16:creationId xmlns:a16="http://schemas.microsoft.com/office/drawing/2014/main" id="{377A80FA-570C-8E12-EA43-392C764AE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902494"/>
            <a:ext cx="8983132" cy="505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18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o 'Discovered' Crazy Rich Asians Star Henry Golding?">
            <a:extLst>
              <a:ext uri="{FF2B5EF4-FFF2-40B4-BE49-F238E27FC236}">
                <a16:creationId xmlns:a16="http://schemas.microsoft.com/office/drawing/2014/main" id="{CAA7E2CB-3BB3-D764-5A46-3B836B2A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61" y="798512"/>
            <a:ext cx="10020905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4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 7">
            <a:hlinkClick r:id="rId2"/>
            <a:extLst>
              <a:ext uri="{FF2B5EF4-FFF2-40B4-BE49-F238E27FC236}">
                <a16:creationId xmlns:a16="http://schemas.microsoft.com/office/drawing/2014/main" id="{64072D3E-7434-5C14-FF65-BB520990808F}"/>
              </a:ext>
            </a:extLst>
          </p:cNvPr>
          <p:cNvSpPr/>
          <p:nvPr/>
        </p:nvSpPr>
        <p:spPr>
          <a:xfrm>
            <a:off x="4893735" y="2057400"/>
            <a:ext cx="3158066" cy="274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2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Dumpling Scene in 'Crazy Rich Asians' Shows Two Worlds Colliding - Eater">
            <a:extLst>
              <a:ext uri="{FF2B5EF4-FFF2-40B4-BE49-F238E27FC236}">
                <a16:creationId xmlns:a16="http://schemas.microsoft.com/office/drawing/2014/main" id="{CEBA0175-F296-1D88-694B-716E0AFF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589" y="1780634"/>
            <a:ext cx="9212517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7B25B-DDD7-525B-9C43-23EB01AA75EB}"/>
              </a:ext>
            </a:extLst>
          </p:cNvPr>
          <p:cNvSpPr txBox="1"/>
          <p:nvPr/>
        </p:nvSpPr>
        <p:spPr>
          <a:xfrm>
            <a:off x="1119257" y="306400"/>
            <a:ext cx="104716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6600" b="1" dirty="0"/>
              <a:t>competition and work ethic</a:t>
            </a:r>
            <a:endParaRPr lang="en-US" altLang="ko-KR" sz="6600" dirty="0"/>
          </a:p>
        </p:txBody>
      </p:sp>
    </p:spTree>
    <p:extLst>
      <p:ext uri="{BB962C8B-B14F-4D97-AF65-F5344CB8AC3E}">
        <p14:creationId xmlns:p14="http://schemas.microsoft.com/office/powerpoint/2010/main" val="267308547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68</TotalTime>
  <Words>12</Words>
  <Application>Microsoft Office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자르기</vt:lpstr>
      <vt:lpstr>Crazy Rich Asians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 Rich Asians</dc:title>
  <dc:creator>Kim David</dc:creator>
  <cp:lastModifiedBy>Kim David</cp:lastModifiedBy>
  <cp:revision>1</cp:revision>
  <dcterms:created xsi:type="dcterms:W3CDTF">2022-11-14T11:52:09Z</dcterms:created>
  <dcterms:modified xsi:type="dcterms:W3CDTF">2022-11-14T13:00:10Z</dcterms:modified>
</cp:coreProperties>
</file>