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02" r:id="rId2"/>
    <p:sldId id="303" r:id="rId3"/>
    <p:sldId id="304" r:id="rId4"/>
    <p:sldId id="305" r:id="rId5"/>
    <p:sldId id="306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0551" autoAdjust="0"/>
  </p:normalViewPr>
  <p:slideViewPr>
    <p:cSldViewPr snapToGrid="0" snapToObjects="1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9062E9-DC4F-4069-BD8F-8429D2F2F55B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2022-11-23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E2BFC6-0E4F-4F97-97C8-6CBB02551434}" type="datetime1">
              <a:rPr lang="ko-KR" altLang="en-US" smtClean="0"/>
              <a:pPr/>
              <a:t>2022-11-23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BFCD5-7E8A-4F7A-996B-71EA7A29EA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28BD09-CA5E-450E-A59F-9A64E0DC3B8F}" type="datetime1">
              <a:rPr lang="ko-KR" altLang="en-US" noProof="0" smtClean="0"/>
              <a:t>2022-11-23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4124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65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7005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64988D-A3EE-4AFC-B724-AC6EC51B6A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82FCC74-C996-4023-8639-4412F15D1CD4}" type="datetime1">
              <a:rPr lang="ko-KR" altLang="en-US" noProof="0" smtClean="0"/>
              <a:t>2022-11-23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973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182587"/>
            <a:ext cx="5651293" cy="1181189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000" b="1" i="0" spc="150" baseline="0">
                <a:solidFill>
                  <a:schemeClr val="accent3">
                    <a:lumMod val="9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 dirty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571500"/>
            <a:ext cx="4791637" cy="693337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 dirty="0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69F25C5-25DC-48AB-9669-BD9EC99C38CE}" type="datetime1">
              <a:rPr lang="ko-KR" altLang="en-US" smtClean="0"/>
              <a:t>2022-11-23</a:t>
            </a:fld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sz="3200" dirty="0"/>
              <a:t>외국인과 한국인의 영어 이메일 쓰기 내용의 대조수사학적 차이점 비교분석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" dirty="0"/>
              <a:t>201812005 </a:t>
            </a:r>
            <a:r>
              <a:rPr lang="ko-KR" altLang="en-US" dirty="0"/>
              <a:t>김동환</a:t>
            </a:r>
            <a:endParaRPr lang="ko" dirty="0"/>
          </a:p>
        </p:txBody>
      </p:sp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pPr marL="0" indent="0">
              <a:lnSpc>
                <a:spcPct val="250000"/>
              </a:lnSpc>
              <a:buNone/>
            </a:pPr>
            <a:r>
              <a:rPr lang="ko-KR" altLang="en-US" dirty="0"/>
              <a:t>나라마다 갖고 있는 포괄적인 문화 및 다른 언어로 인하여 제</a:t>
            </a:r>
            <a:r>
              <a:rPr lang="en-US" altLang="ko-KR" dirty="0"/>
              <a:t>2 </a:t>
            </a:r>
            <a:r>
              <a:rPr lang="ko-KR" altLang="en-US" dirty="0"/>
              <a:t>언어를 사용하여 글을 쓴 내용은 각기 차이점을 갖고 있다며 우라 코너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2B2B2B"/>
                </a:solidFill>
                <a:effectLst/>
              </a:rPr>
              <a:t>Ulla Connor</a:t>
            </a:r>
            <a:r>
              <a:rPr lang="en-US" altLang="ko-KR" dirty="0"/>
              <a:t>) </a:t>
            </a:r>
            <a:r>
              <a:rPr lang="ko-KR" altLang="en-US" dirty="0"/>
              <a:t>교육학 박사는 말했다</a:t>
            </a:r>
            <a:r>
              <a:rPr lang="en-US" altLang="ko-KR" dirty="0"/>
              <a:t>. </a:t>
            </a:r>
            <a:r>
              <a:rPr lang="ko-KR" altLang="en-US" dirty="0"/>
              <a:t>본인의 언어가 갖고 있는 수사 학적 구조가 제</a:t>
            </a:r>
            <a:r>
              <a:rPr lang="en-US" altLang="ko-KR" dirty="0"/>
              <a:t>2 </a:t>
            </a:r>
            <a:r>
              <a:rPr lang="ko-KR" altLang="en-US" dirty="0"/>
              <a:t>언어로 작성하려는 방식을 방해할 수 있다는 것을 주장했다</a:t>
            </a:r>
            <a:r>
              <a:rPr lang="en-US" altLang="ko-KR" dirty="0"/>
              <a:t>. </a:t>
            </a:r>
            <a:r>
              <a:rPr lang="ko-KR" altLang="en-US" dirty="0"/>
              <a:t>나는 글쓰기가 아닌 대화의 내용에서 이것을 발견할 수 있었다</a:t>
            </a:r>
            <a:r>
              <a:rPr lang="en-US" altLang="ko-KR" dirty="0"/>
              <a:t>. </a:t>
            </a:r>
            <a:r>
              <a:rPr lang="ko-KR" altLang="en-US" dirty="0"/>
              <a:t>한국인은 부탁 또는 대화 내용의 본론을 부가적인 내용을 이어 붙인 후 마지막에 꺼내는 것을 항상 많은 사람들과 대화를 하며 알게 되었다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영어를 사용하는 영화의 대사를 분석했을 때는 이런 특성을 거의 발견할 수 없었으며</a:t>
            </a:r>
            <a:r>
              <a:rPr lang="en-US" altLang="ko-KR" dirty="0"/>
              <a:t>, </a:t>
            </a:r>
            <a:r>
              <a:rPr lang="ko-KR" altLang="en-US" dirty="0"/>
              <a:t>주로 본론을 직선적으로 처음에 말하며 추가적인 내용을 뒤에 추가하는 것을 발견할 수 있었다</a:t>
            </a:r>
            <a:r>
              <a:rPr lang="en-US" altLang="ko-KR" dirty="0"/>
              <a:t>. </a:t>
            </a:r>
            <a:r>
              <a:rPr lang="ko-KR" altLang="en-US" dirty="0"/>
              <a:t>이것에 관하여 대화 내용 뿐만 아니라 글의 내용에도 이런 특징들이 묻어</a:t>
            </a:r>
            <a:r>
              <a:rPr lang="en-US" altLang="ko-KR" dirty="0"/>
              <a:t> </a:t>
            </a:r>
            <a:r>
              <a:rPr lang="ko-KR" altLang="en-US" dirty="0"/>
              <a:t>있는지 궁금증이 생겼다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863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이론적배경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823435-553B-E81B-B995-C18DC7518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919" y="2517372"/>
            <a:ext cx="4543425" cy="23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04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조사대상</a:t>
            </a:r>
          </a:p>
        </p:txBody>
      </p:sp>
      <p:pic>
        <p:nvPicPr>
          <p:cNvPr id="2050" name="Picture 2" descr="person Vector Icons free download in SVG, PNG Format">
            <a:extLst>
              <a:ext uri="{FF2B5EF4-FFF2-40B4-BE49-F238E27FC236}">
                <a16:creationId xmlns:a16="http://schemas.microsoft.com/office/drawing/2014/main" id="{E54681BA-7C98-B828-E274-E9F9D63E6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901" y="2404536"/>
            <a:ext cx="3183467" cy="3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erson Vector Icons free download in SVG, PNG Format">
            <a:extLst>
              <a:ext uri="{FF2B5EF4-FFF2-40B4-BE49-F238E27FC236}">
                <a16:creationId xmlns:a16="http://schemas.microsoft.com/office/drawing/2014/main" id="{D035EF94-C0EA-AAE9-0ABE-0242F4F43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32" y="2404536"/>
            <a:ext cx="3183467" cy="318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DFF6F2-70DE-CC3E-AB64-83AB06A40C15}"/>
              </a:ext>
            </a:extLst>
          </p:cNvPr>
          <p:cNvSpPr txBox="1"/>
          <p:nvPr/>
        </p:nvSpPr>
        <p:spPr>
          <a:xfrm>
            <a:off x="749434" y="2404536"/>
            <a:ext cx="2167467" cy="2815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/>
              <a:t>한국인 학생 </a:t>
            </a:r>
            <a:r>
              <a:rPr lang="en-US" altLang="ko-KR" sz="2000" b="1" dirty="0"/>
              <a:t>A </a:t>
            </a:r>
            <a:r>
              <a:rPr lang="en-US" altLang="ko-KR" b="1" dirty="0"/>
              <a:t>: 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현재 타 학교에 재학중인 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영어학과 학생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0C557-5BE0-21BC-4A36-E1BD4A31CD93}"/>
              </a:ext>
            </a:extLst>
          </p:cNvPr>
          <p:cNvSpPr txBox="1"/>
          <p:nvPr/>
        </p:nvSpPr>
        <p:spPr>
          <a:xfrm>
            <a:off x="9275099" y="2404536"/>
            <a:ext cx="2167467" cy="2123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2000" b="1" dirty="0"/>
              <a:t>외국인 학생 </a:t>
            </a:r>
            <a:r>
              <a:rPr lang="en-US" altLang="ko-KR" sz="2000" b="1" dirty="0"/>
              <a:t>B </a:t>
            </a:r>
            <a:r>
              <a:rPr lang="en-US" altLang="ko-KR" b="1" dirty="0"/>
              <a:t>: </a:t>
            </a:r>
          </a:p>
          <a:p>
            <a:pPr>
              <a:lnSpc>
                <a:spcPct val="250000"/>
              </a:lnSpc>
            </a:pPr>
            <a:r>
              <a:rPr lang="ko-KR" altLang="en-US" dirty="0"/>
              <a:t>미국 모 회사에 취직한 외국 지인</a:t>
            </a:r>
          </a:p>
        </p:txBody>
      </p:sp>
    </p:spTree>
    <p:extLst>
      <p:ext uri="{BB962C8B-B14F-4D97-AF65-F5344CB8AC3E}">
        <p14:creationId xmlns:p14="http://schemas.microsoft.com/office/powerpoint/2010/main" val="120691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5064C-0C77-40EF-B78A-227F2C92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ko-KR" altLang="en-US" dirty="0"/>
              <a:t>조사방법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DDD6-E8E3-4FD4-A371-90094C459E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r>
              <a:rPr lang="en-US" altLang="ko-KR" dirty="0"/>
              <a:t>1.</a:t>
            </a:r>
            <a:r>
              <a:rPr lang="ko-KR" altLang="en-US" dirty="0"/>
              <a:t>예시 이메일 작성 주제를 준다</a:t>
            </a:r>
          </a:p>
          <a:p>
            <a:pPr marL="0" indent="0">
              <a:buNone/>
            </a:pPr>
            <a:r>
              <a:rPr lang="en-US" altLang="ko-KR" dirty="0"/>
              <a:t>"</a:t>
            </a:r>
            <a:r>
              <a:rPr lang="ko-KR" altLang="en-US" dirty="0"/>
              <a:t>당신은 현재 모 회사에 취직 상태이며 회의가 다음날에 잡혀 있지만 부득이한 이유로 참석하지 못한다</a:t>
            </a:r>
            <a:r>
              <a:rPr lang="en-US" altLang="ko-KR" dirty="0"/>
              <a:t>. </a:t>
            </a:r>
            <a:r>
              <a:rPr lang="ko-KR" altLang="en-US" dirty="0"/>
              <a:t>회의 시간을 미뤄 달라는 이메일 작성</a:t>
            </a:r>
            <a:r>
              <a:rPr lang="en-US" altLang="ko-KR" dirty="0"/>
              <a:t>”</a:t>
            </a:r>
          </a:p>
          <a:p>
            <a:r>
              <a:rPr lang="en-US" altLang="ko-KR" dirty="0"/>
              <a:t>2.</a:t>
            </a:r>
            <a:r>
              <a:rPr lang="ko-KR" altLang="en-US" dirty="0"/>
              <a:t>작성된 이메일 내용 받아내기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비교분석</a:t>
            </a:r>
          </a:p>
        </p:txBody>
      </p:sp>
      <p:sp>
        <p:nvSpPr>
          <p:cNvPr id="4" name="AutoShape 2" descr="9 Examples of Testimonial Request Emails That Work">
            <a:extLst>
              <a:ext uri="{FF2B5EF4-FFF2-40B4-BE49-F238E27FC236}">
                <a16:creationId xmlns:a16="http://schemas.microsoft.com/office/drawing/2014/main" id="{AAE86AA5-6E50-46D8-EC22-4584A31DC1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4936C5-9C8E-60AE-54B1-74CDF18B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269" y="2553537"/>
            <a:ext cx="4490198" cy="40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40974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6_TF89826194" id="{45FC526C-7406-4BC6-B4A3-594EE3B4ACF7}" vid="{A6277C0B-8AC6-4726-B42F-D34FD00124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{20F375E0-BE52-4A8D-9B50-B2C1EA3E9E21}tf89826194_win32</Template>
  <TotalTime>13</TotalTime>
  <Words>208</Words>
  <Application>Microsoft Office PowerPoint</Application>
  <PresentationFormat>와이드스크린</PresentationFormat>
  <Paragraphs>26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Meiryo UI</vt:lpstr>
      <vt:lpstr>Malgun Gothic</vt:lpstr>
      <vt:lpstr>Arial</vt:lpstr>
      <vt:lpstr>Calibri</vt:lpstr>
      <vt:lpstr>Wingdings</vt:lpstr>
      <vt:lpstr>최소화/음소거</vt:lpstr>
      <vt:lpstr>외국인과 한국인의 영어 이메일 쓰기 내용의 대조수사학적 차이점 비교분석</vt:lpstr>
      <vt:lpstr>연구목적</vt:lpstr>
      <vt:lpstr>이론적배경</vt:lpstr>
      <vt:lpstr>조사대상</vt:lpstr>
      <vt:lpstr>조사방법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외국인과 한국인의 영어 이메일 쓰기 내용의 대조수사학적 차이점 비교분석</dc:title>
  <dc:creator>Kim David</dc:creator>
  <cp:lastModifiedBy>Kim David</cp:lastModifiedBy>
  <cp:revision>1</cp:revision>
  <dcterms:created xsi:type="dcterms:W3CDTF">2022-11-23T11:59:55Z</dcterms:created>
  <dcterms:modified xsi:type="dcterms:W3CDTF">2022-11-23T12:13:44Z</dcterms:modified>
</cp:coreProperties>
</file>