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B310-71E5-17BC-340B-A9809F67D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11EAC-3D5B-C681-1EAA-C1F0C2F5A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46E69-BD6F-CB72-6532-98C9290C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74A2-AD70-1119-E581-18D5E9CD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7EE74-30A5-EB90-55EB-FDE16C3A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2613-55E5-A369-00A1-A21200AB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2C150-7F16-DA70-38CE-485B6295F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D1F3-63F9-2262-2B8D-17594673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C0037-4451-D81B-9A11-23055539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42D8-9124-9CA4-398D-5BD52244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7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67FAC-75E1-BEB0-2255-C8A92DCFC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A4A6A-D094-A439-B5F1-D59B475D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3C59-BF62-6D47-85F9-DF73E88C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2038-008C-3319-FCDD-FC3B9068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7491-F7A8-B1DE-2B57-73431E36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51EA-3F13-6AF5-A566-62A3A6EC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C6F1-D2F0-8CD9-8C49-BBC0CE77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5C06-606C-2393-0138-125A141A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78A4-A33B-3E7B-C8EF-B54AB0C1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3BF7-8220-A55B-D101-84488E44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0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CADD-8812-C7F2-167A-A0E52813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E8F3-84CF-AA71-B6D2-492E72C5D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D9EB-ECFA-2CE4-CE19-9C57994E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02AF-8767-E76A-59CE-5A37F49D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FBC2B-2A6A-7E0C-2632-0130060E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58BC-8500-531B-5595-3108CC79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97A7-8F08-85EA-6903-AED6F1C60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68B90-4E2C-F0C2-6C40-08B63FC19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3438-E57C-0A8F-6486-CA15D87E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79FA3-939B-AB76-5E08-F57D4C58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C55C3-3B93-7A09-1917-9030B270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1290-58BD-F633-8AEA-D63FD9E4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2EF70-7288-1B24-6E27-4ECAD176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06591-CDDE-2183-DE40-739757F63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B66EE-67D1-E174-059D-6074057D4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31F7E-8E07-6307-44D3-287795DE7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3CFEF-34D8-2DB1-300B-CA13CC48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3D406-22B5-CA8F-A3F3-ABD48EFB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61FC1-DA8B-4980-B96B-6BF70CB7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FBC5-11F6-4B95-6568-693A9B50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F8EFD-140E-7FB9-CBA5-7E8DCB8F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60659-7DF5-4C36-CB13-13BBD4CA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F6915-AB79-5FBB-C461-5939380A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3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6FA41-6B7F-F0A8-3AA0-D5AAA57C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5839B-A178-8747-8D4A-008AE4B9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D0CD-BEC0-CC80-337E-5ECF7692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4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6A5B-80CF-9691-A97F-586B1BB0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CB98-DFC9-D77A-817C-8699866B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A591D-8317-6645-D754-658539F7F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D39BA-CE84-27F1-A415-883AE2B3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424D1-03F2-DC2C-745C-2A08A522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D2C20-654F-85E5-E969-7B47CE32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0097-EC9E-C402-22E8-278DF2A7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ADAA1-B9B1-1DBB-AB68-B1E12C843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57A2D-79F0-7C47-3F69-58C817BD0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D7ED6-5B37-6B3C-0C6C-7EB9CEC5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B579F-7DDC-8D0B-E961-550FE7D7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69DB9-BC5D-FD38-2232-153C1EC8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5BF40-4664-FFF1-D671-1E7C01FC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B1F49-4BDB-D3C1-A190-C3A9470A3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0954-785B-C13E-C103-5E9CB3CBE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7DF12-C240-47E1-972C-FC724206B5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817D-2307-0AAB-F8E6-0B525F3B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33E5-94C1-3FA9-3EA9-850B64869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66A00-C13B-2BA0-334B-BC045634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Autofit/>
          </a:bodyPr>
          <a:lstStyle/>
          <a:p>
            <a:r>
              <a:rPr lang="en-US" sz="3600" b="1" dirty="0"/>
              <a:t>(5) Tree - Tree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A9F0D6-5394-716D-BA88-5677DF2C6BFE}"/>
              </a:ext>
            </a:extLst>
          </p:cNvPr>
          <p:cNvSpPr/>
          <p:nvPr/>
        </p:nvSpPr>
        <p:spPr>
          <a:xfrm>
            <a:off x="2127738" y="1503485"/>
            <a:ext cx="548640" cy="548640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709B95-9ADB-7FF5-A36D-5E5A57226341}"/>
              </a:ext>
            </a:extLst>
          </p:cNvPr>
          <p:cNvSpPr/>
          <p:nvPr/>
        </p:nvSpPr>
        <p:spPr>
          <a:xfrm>
            <a:off x="2127738" y="2287466"/>
            <a:ext cx="548640" cy="5486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B822AD-4A9D-A733-193F-10B384F13B07}"/>
              </a:ext>
            </a:extLst>
          </p:cNvPr>
          <p:cNvSpPr/>
          <p:nvPr/>
        </p:nvSpPr>
        <p:spPr>
          <a:xfrm>
            <a:off x="3097822" y="2280139"/>
            <a:ext cx="548640" cy="5486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F9CF35-DFCE-4DB4-C21F-83C6C58A6583}"/>
              </a:ext>
            </a:extLst>
          </p:cNvPr>
          <p:cNvSpPr/>
          <p:nvPr/>
        </p:nvSpPr>
        <p:spPr>
          <a:xfrm>
            <a:off x="2503170" y="3829929"/>
            <a:ext cx="548640" cy="548640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A24042-4799-9843-C961-B024CC85050B}"/>
              </a:ext>
            </a:extLst>
          </p:cNvPr>
          <p:cNvSpPr/>
          <p:nvPr/>
        </p:nvSpPr>
        <p:spPr>
          <a:xfrm>
            <a:off x="1157654" y="3829929"/>
            <a:ext cx="548640" cy="548640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90A967-A09A-89DC-3F82-24D79C91FD58}"/>
              </a:ext>
            </a:extLst>
          </p:cNvPr>
          <p:cNvSpPr/>
          <p:nvPr/>
        </p:nvSpPr>
        <p:spPr>
          <a:xfrm>
            <a:off x="1767253" y="3829929"/>
            <a:ext cx="548640" cy="548640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DD30E9-BAA0-8202-795A-96BB3F1DAAC3}"/>
              </a:ext>
            </a:extLst>
          </p:cNvPr>
          <p:cNvSpPr/>
          <p:nvPr/>
        </p:nvSpPr>
        <p:spPr>
          <a:xfrm>
            <a:off x="3097823" y="3829929"/>
            <a:ext cx="548640" cy="548640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DBA833-FAF6-9F5B-9DFF-BBD5B709C641}"/>
              </a:ext>
            </a:extLst>
          </p:cNvPr>
          <p:cNvSpPr/>
          <p:nvPr/>
        </p:nvSpPr>
        <p:spPr>
          <a:xfrm>
            <a:off x="1482969" y="3006969"/>
            <a:ext cx="548640" cy="548640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6A36B4-D79A-0BEC-E9CD-AF238232DF4A}"/>
              </a:ext>
            </a:extLst>
          </p:cNvPr>
          <p:cNvSpPr/>
          <p:nvPr/>
        </p:nvSpPr>
        <p:spPr>
          <a:xfrm>
            <a:off x="1157654" y="2287466"/>
            <a:ext cx="548640" cy="5486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BF29EE-F9A8-6067-8A0C-12340B0C0AB3}"/>
              </a:ext>
            </a:extLst>
          </p:cNvPr>
          <p:cNvSpPr/>
          <p:nvPr/>
        </p:nvSpPr>
        <p:spPr>
          <a:xfrm>
            <a:off x="2127738" y="3006969"/>
            <a:ext cx="548640" cy="5486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0DBD4B-CC1E-54ED-D695-6B5205FDD77D}"/>
              </a:ext>
            </a:extLst>
          </p:cNvPr>
          <p:cNvSpPr/>
          <p:nvPr/>
        </p:nvSpPr>
        <p:spPr>
          <a:xfrm>
            <a:off x="3097822" y="3006969"/>
            <a:ext cx="548640" cy="548640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D8444C-ADD9-1112-D374-868F132EE830}"/>
              </a:ext>
            </a:extLst>
          </p:cNvPr>
          <p:cNvSpPr/>
          <p:nvPr/>
        </p:nvSpPr>
        <p:spPr>
          <a:xfrm>
            <a:off x="838200" y="3006969"/>
            <a:ext cx="548640" cy="548640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6B6C050-0BE2-06C1-853D-6C0AC17DFBE6}"/>
              </a:ext>
            </a:extLst>
          </p:cNvPr>
          <p:cNvCxnSpPr>
            <a:stCxn id="3" idx="4"/>
            <a:endCxn id="6" idx="0"/>
          </p:cNvCxnSpPr>
          <p:nvPr/>
        </p:nvCxnSpPr>
        <p:spPr>
          <a:xfrm rot="16200000" flipH="1">
            <a:off x="2773093" y="1681090"/>
            <a:ext cx="228014" cy="970084"/>
          </a:xfrm>
          <a:prstGeom prst="curved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39A6C3A-FB19-8863-2177-45A48FC6B1B5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 rot="5400000">
            <a:off x="1799346" y="1684753"/>
            <a:ext cx="235341" cy="970084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EC3141E-6118-8B11-7739-FF09EFC7C545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 rot="16200000" flipH="1">
            <a:off x="1509200" y="2758879"/>
            <a:ext cx="170863" cy="325315"/>
          </a:xfrm>
          <a:prstGeom prst="curved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ABEE6A5-5C2D-ADDC-DE2F-B675E0000A5A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 rot="5400000">
            <a:off x="1186816" y="2761810"/>
            <a:ext cx="170863" cy="319454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FE6B38D-152F-92B4-8319-0A71983F11DB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 rot="5400000">
            <a:off x="1779856" y="3207727"/>
            <a:ext cx="274320" cy="970084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7DFFE84-1CA8-6EF1-FFCA-948512D48D0E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 rot="5400000">
            <a:off x="2084656" y="3512527"/>
            <a:ext cx="274320" cy="360485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DFECFCA9-FFE2-ED2F-2B6B-493AA0AF8B22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 rot="16200000" flipH="1">
            <a:off x="2452614" y="3505053"/>
            <a:ext cx="274320" cy="375432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F9BD4EC-8C57-00F0-8996-319251F72DFB}"/>
              </a:ext>
            </a:extLst>
          </p:cNvPr>
          <p:cNvCxnSpPr>
            <a:cxnSpLocks/>
            <a:stCxn id="13" idx="4"/>
            <a:endCxn id="10" idx="0"/>
          </p:cNvCxnSpPr>
          <p:nvPr/>
        </p:nvCxnSpPr>
        <p:spPr>
          <a:xfrm rot="16200000" flipH="1">
            <a:off x="2749940" y="3207726"/>
            <a:ext cx="274320" cy="970085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952540-66C9-CEA6-7A71-DE8152D6F696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3372142" y="2828779"/>
            <a:ext cx="0" cy="1781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88E62B5-B357-8589-B642-D4ED8F6F2395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2402058" y="2836106"/>
            <a:ext cx="0" cy="1708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E9E12B-A2DB-A434-A2B1-355A7A93B244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2402058" y="2052125"/>
            <a:ext cx="0" cy="2353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C01CC6B-5B60-9C73-1C17-1D21D4BFE1F3}"/>
              </a:ext>
            </a:extLst>
          </p:cNvPr>
          <p:cNvSpPr txBox="1"/>
          <p:nvPr/>
        </p:nvSpPr>
        <p:spPr>
          <a:xfrm>
            <a:off x="2777490" y="1637964"/>
            <a:ext cx="819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root node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3C26217-3559-6603-3657-F0D6AF96A714}"/>
              </a:ext>
            </a:extLst>
          </p:cNvPr>
          <p:cNvSpPr txBox="1"/>
          <p:nvPr/>
        </p:nvSpPr>
        <p:spPr>
          <a:xfrm>
            <a:off x="3692476" y="3965749"/>
            <a:ext cx="784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leaf node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E0FF6-2F84-E551-06AD-0AAE28297EF5}"/>
              </a:ext>
            </a:extLst>
          </p:cNvPr>
          <p:cNvSpPr txBox="1"/>
          <p:nvPr/>
        </p:nvSpPr>
        <p:spPr>
          <a:xfrm>
            <a:off x="2737337" y="3432347"/>
            <a:ext cx="493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edge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E496443-12BB-211A-CAC4-574B1235CDA8}"/>
              </a:ext>
            </a:extLst>
          </p:cNvPr>
          <p:cNvGrpSpPr/>
          <p:nvPr/>
        </p:nvGrpSpPr>
        <p:grpSpPr>
          <a:xfrm>
            <a:off x="7000242" y="1637964"/>
            <a:ext cx="3639234" cy="2875084"/>
            <a:chOff x="6257192" y="1503485"/>
            <a:chExt cx="3639234" cy="287508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B43A9F-AF97-A213-7797-4814528D0CE6}"/>
                </a:ext>
              </a:extLst>
            </p:cNvPr>
            <p:cNvSpPr/>
            <p:nvPr/>
          </p:nvSpPr>
          <p:spPr>
            <a:xfrm>
              <a:off x="7546730" y="1503485"/>
              <a:ext cx="548640" cy="548640"/>
            </a:xfrm>
            <a:prstGeom prst="ellips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6DCD986-A89A-CBD8-F3C0-2EB60133EC41}"/>
                </a:ext>
              </a:extLst>
            </p:cNvPr>
            <p:cNvSpPr/>
            <p:nvPr/>
          </p:nvSpPr>
          <p:spPr>
            <a:xfrm>
              <a:off x="7546730" y="2287466"/>
              <a:ext cx="548640" cy="5486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9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F441C45-3B2D-45E2-C2A5-59540680803B}"/>
                </a:ext>
              </a:extLst>
            </p:cNvPr>
            <p:cNvSpPr/>
            <p:nvPr/>
          </p:nvSpPr>
          <p:spPr>
            <a:xfrm>
              <a:off x="8516814" y="2280139"/>
              <a:ext cx="548640" cy="5486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17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431F750-DEDD-990A-F425-4395CE37AEB8}"/>
                </a:ext>
              </a:extLst>
            </p:cNvPr>
            <p:cNvSpPr/>
            <p:nvPr/>
          </p:nvSpPr>
          <p:spPr>
            <a:xfrm>
              <a:off x="7922162" y="3829929"/>
              <a:ext cx="548640" cy="5486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D0B7B77-AA14-B08D-7039-38CF31BC8713}"/>
                </a:ext>
              </a:extLst>
            </p:cNvPr>
            <p:cNvSpPr/>
            <p:nvPr/>
          </p:nvSpPr>
          <p:spPr>
            <a:xfrm>
              <a:off x="6576646" y="3829929"/>
              <a:ext cx="548640" cy="5486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19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B2D37F0-E531-E579-9D60-2EB7BE47E827}"/>
                </a:ext>
              </a:extLst>
            </p:cNvPr>
            <p:cNvSpPr/>
            <p:nvPr/>
          </p:nvSpPr>
          <p:spPr>
            <a:xfrm>
              <a:off x="7186245" y="3829929"/>
              <a:ext cx="548640" cy="5486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973BE2B-BF75-6D97-6CF6-7B1A592C5F47}"/>
                </a:ext>
              </a:extLst>
            </p:cNvPr>
            <p:cNvSpPr/>
            <p:nvPr/>
          </p:nvSpPr>
          <p:spPr>
            <a:xfrm>
              <a:off x="8516815" y="3829929"/>
              <a:ext cx="548640" cy="5486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590F52-82FA-5B17-8C25-342331EE7F1F}"/>
                </a:ext>
              </a:extLst>
            </p:cNvPr>
            <p:cNvSpPr/>
            <p:nvPr/>
          </p:nvSpPr>
          <p:spPr>
            <a:xfrm>
              <a:off x="6901961" y="3006969"/>
              <a:ext cx="548640" cy="5486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10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6B4E8CB-174F-D2D8-F428-45F607C45E60}"/>
                </a:ext>
              </a:extLst>
            </p:cNvPr>
            <p:cNvSpPr/>
            <p:nvPr/>
          </p:nvSpPr>
          <p:spPr>
            <a:xfrm>
              <a:off x="6576646" y="2287466"/>
              <a:ext cx="548640" cy="5486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54CE2BE-DBE4-E918-5E72-80709963070B}"/>
                </a:ext>
              </a:extLst>
            </p:cNvPr>
            <p:cNvSpPr/>
            <p:nvPr/>
          </p:nvSpPr>
          <p:spPr>
            <a:xfrm>
              <a:off x="7546730" y="3006969"/>
              <a:ext cx="548640" cy="5486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12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4AA3AE4-E5EC-63B8-0BC3-90C89098BE35}"/>
                </a:ext>
              </a:extLst>
            </p:cNvPr>
            <p:cNvSpPr/>
            <p:nvPr/>
          </p:nvSpPr>
          <p:spPr>
            <a:xfrm>
              <a:off x="8516814" y="3006969"/>
              <a:ext cx="548640" cy="5486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E994576-F744-98C7-4E18-59E4D399B5E9}"/>
                </a:ext>
              </a:extLst>
            </p:cNvPr>
            <p:cNvSpPr/>
            <p:nvPr/>
          </p:nvSpPr>
          <p:spPr>
            <a:xfrm>
              <a:off x="6257192" y="3006969"/>
              <a:ext cx="548640" cy="5486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7E396CE2-A487-BC24-17F3-01490649556E}"/>
                </a:ext>
              </a:extLst>
            </p:cNvPr>
            <p:cNvCxnSpPr>
              <a:stCxn id="78" idx="4"/>
              <a:endCxn id="80" idx="0"/>
            </p:cNvCxnSpPr>
            <p:nvPr/>
          </p:nvCxnSpPr>
          <p:spPr>
            <a:xfrm rot="16200000" flipH="1">
              <a:off x="8192085" y="1681090"/>
              <a:ext cx="228014" cy="970084"/>
            </a:xfrm>
            <a:prstGeom prst="curvedConnector3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Curved 90">
              <a:extLst>
                <a:ext uri="{FF2B5EF4-FFF2-40B4-BE49-F238E27FC236}">
                  <a16:creationId xmlns:a16="http://schemas.microsoft.com/office/drawing/2014/main" id="{F607E9C8-5C4F-D935-4F76-04E651F862C5}"/>
                </a:ext>
              </a:extLst>
            </p:cNvPr>
            <p:cNvCxnSpPr>
              <a:cxnSpLocks/>
              <a:stCxn id="78" idx="4"/>
              <a:endCxn id="86" idx="0"/>
            </p:cNvCxnSpPr>
            <p:nvPr/>
          </p:nvCxnSpPr>
          <p:spPr>
            <a:xfrm rot="5400000">
              <a:off x="7218338" y="1684753"/>
              <a:ext cx="235341" cy="970084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94B7C9B9-73E1-598A-E1E7-0624572B531F}"/>
                </a:ext>
              </a:extLst>
            </p:cNvPr>
            <p:cNvCxnSpPr>
              <a:cxnSpLocks/>
              <a:stCxn id="86" idx="4"/>
              <a:endCxn id="85" idx="0"/>
            </p:cNvCxnSpPr>
            <p:nvPr/>
          </p:nvCxnSpPr>
          <p:spPr>
            <a:xfrm rot="16200000" flipH="1">
              <a:off x="6928192" y="2758879"/>
              <a:ext cx="170863" cy="325315"/>
            </a:xfrm>
            <a:prstGeom prst="curvedConnector3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id="{4DB423BB-E4A2-E1CE-05C2-6960CA48C3DA}"/>
                </a:ext>
              </a:extLst>
            </p:cNvPr>
            <p:cNvCxnSpPr>
              <a:cxnSpLocks/>
              <a:stCxn id="86" idx="4"/>
              <a:endCxn id="89" idx="0"/>
            </p:cNvCxnSpPr>
            <p:nvPr/>
          </p:nvCxnSpPr>
          <p:spPr>
            <a:xfrm rot="5400000">
              <a:off x="6605808" y="2761810"/>
              <a:ext cx="170863" cy="319454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B1341D8D-8B62-11DC-C402-C55849E61B9F}"/>
                </a:ext>
              </a:extLst>
            </p:cNvPr>
            <p:cNvCxnSpPr>
              <a:cxnSpLocks/>
              <a:stCxn id="87" idx="4"/>
              <a:endCxn id="82" idx="0"/>
            </p:cNvCxnSpPr>
            <p:nvPr/>
          </p:nvCxnSpPr>
          <p:spPr>
            <a:xfrm rot="5400000">
              <a:off x="7198848" y="3207727"/>
              <a:ext cx="274320" cy="970084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250C6C54-68AF-1B81-DD92-3C33A428CCAE}"/>
                </a:ext>
              </a:extLst>
            </p:cNvPr>
            <p:cNvCxnSpPr>
              <a:cxnSpLocks/>
              <a:stCxn id="87" idx="4"/>
              <a:endCxn id="83" idx="0"/>
            </p:cNvCxnSpPr>
            <p:nvPr/>
          </p:nvCxnSpPr>
          <p:spPr>
            <a:xfrm rot="5400000">
              <a:off x="7503648" y="3512527"/>
              <a:ext cx="274320" cy="360485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25851590-875B-406D-7A41-81A9B9E96705}"/>
                </a:ext>
              </a:extLst>
            </p:cNvPr>
            <p:cNvCxnSpPr>
              <a:cxnSpLocks/>
              <a:stCxn id="87" idx="4"/>
              <a:endCxn id="81" idx="0"/>
            </p:cNvCxnSpPr>
            <p:nvPr/>
          </p:nvCxnSpPr>
          <p:spPr>
            <a:xfrm rot="16200000" flipH="1">
              <a:off x="7871606" y="3505053"/>
              <a:ext cx="274320" cy="375432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362D8EB9-966F-0FFD-44C9-C2D11D46BF18}"/>
                </a:ext>
              </a:extLst>
            </p:cNvPr>
            <p:cNvCxnSpPr>
              <a:cxnSpLocks/>
              <a:stCxn id="87" idx="4"/>
              <a:endCxn id="84" idx="0"/>
            </p:cNvCxnSpPr>
            <p:nvPr/>
          </p:nvCxnSpPr>
          <p:spPr>
            <a:xfrm rot="16200000" flipH="1">
              <a:off x="8168932" y="3207726"/>
              <a:ext cx="274320" cy="970085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331B9B-0CE1-3EEB-B7CB-360AEFF4B477}"/>
                </a:ext>
              </a:extLst>
            </p:cNvPr>
            <p:cNvCxnSpPr>
              <a:cxnSpLocks/>
              <a:stCxn id="80" idx="4"/>
              <a:endCxn id="88" idx="0"/>
            </p:cNvCxnSpPr>
            <p:nvPr/>
          </p:nvCxnSpPr>
          <p:spPr>
            <a:xfrm>
              <a:off x="8791134" y="2828779"/>
              <a:ext cx="0" cy="17819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FC0DA62-9619-BC98-7253-9503798D7875}"/>
                </a:ext>
              </a:extLst>
            </p:cNvPr>
            <p:cNvCxnSpPr>
              <a:cxnSpLocks/>
              <a:stCxn id="79" idx="4"/>
              <a:endCxn id="87" idx="0"/>
            </p:cNvCxnSpPr>
            <p:nvPr/>
          </p:nvCxnSpPr>
          <p:spPr>
            <a:xfrm>
              <a:off x="7821050" y="2836106"/>
              <a:ext cx="0" cy="17086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8AA35C6-C4BA-C9D6-FBB2-D26FE91D0B81}"/>
                </a:ext>
              </a:extLst>
            </p:cNvPr>
            <p:cNvCxnSpPr>
              <a:cxnSpLocks/>
              <a:stCxn id="78" idx="4"/>
              <a:endCxn id="79" idx="0"/>
            </p:cNvCxnSpPr>
            <p:nvPr/>
          </p:nvCxnSpPr>
          <p:spPr>
            <a:xfrm>
              <a:off x="7821050" y="2052125"/>
              <a:ext cx="0" cy="2353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EDA3C8F-BD4A-92A6-C21D-27F5378FDC03}"/>
                </a:ext>
              </a:extLst>
            </p:cNvPr>
            <p:cNvSpPr txBox="1"/>
            <p:nvPr/>
          </p:nvSpPr>
          <p:spPr>
            <a:xfrm>
              <a:off x="8196482" y="1637964"/>
              <a:ext cx="8191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root node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8489C14-CAF2-29FC-07B3-A309F426A439}"/>
                </a:ext>
              </a:extLst>
            </p:cNvPr>
            <p:cNvSpPr txBox="1"/>
            <p:nvPr/>
          </p:nvSpPr>
          <p:spPr>
            <a:xfrm>
              <a:off x="9111468" y="3965749"/>
              <a:ext cx="7849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leaf node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67B3F75-37DE-C58B-40F3-13C5ECDAF598}"/>
                </a:ext>
              </a:extLst>
            </p:cNvPr>
            <p:cNvSpPr txBox="1"/>
            <p:nvPr/>
          </p:nvSpPr>
          <p:spPr>
            <a:xfrm>
              <a:off x="8156329" y="3432347"/>
              <a:ext cx="4939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edge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48B9654-BB8F-1679-2C8F-4E67786A2F8D}"/>
              </a:ext>
            </a:extLst>
          </p:cNvPr>
          <p:cNvSpPr txBox="1"/>
          <p:nvPr/>
        </p:nvSpPr>
        <p:spPr>
          <a:xfrm>
            <a:off x="1071885" y="4984815"/>
            <a:ext cx="266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Image (Customizable)</a:t>
            </a:r>
          </a:p>
        </p:txBody>
      </p:sp>
    </p:spTree>
    <p:extLst>
      <p:ext uri="{BB962C8B-B14F-4D97-AF65-F5344CB8AC3E}">
        <p14:creationId xmlns:p14="http://schemas.microsoft.com/office/powerpoint/2010/main" val="276268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66A00-C13B-2BA0-334B-BC045634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Autofit/>
          </a:bodyPr>
          <a:lstStyle/>
          <a:p>
            <a:r>
              <a:rPr lang="en-US" sz="36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5270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66A00-C13B-2BA0-334B-BC045634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Autofit/>
          </a:bodyPr>
          <a:lstStyle/>
          <a:p>
            <a:r>
              <a:rPr lang="en-US" sz="36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279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(5) Tree - Tree</vt:lpstr>
      <vt:lpstr>…</vt:lpstr>
      <vt:lpstr>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Md. Yasmi Tohabar Evon</dc:creator>
  <cp:lastModifiedBy>Md. Yasmi Tohabar Evon</cp:lastModifiedBy>
  <cp:revision>8</cp:revision>
  <dcterms:created xsi:type="dcterms:W3CDTF">2022-10-07T15:45:34Z</dcterms:created>
  <dcterms:modified xsi:type="dcterms:W3CDTF">2022-10-07T19:12:37Z</dcterms:modified>
</cp:coreProperties>
</file>