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B310-71E5-17BC-340B-A9809F67D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11EAC-3D5B-C681-1EAA-C1F0C2F5A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46E69-BD6F-CB72-6532-98C9290C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F74A2-AD70-1119-E581-18D5E9CD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7EE74-30A5-EB90-55EB-FDE16C3A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2613-55E5-A369-00A1-A21200AB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2C150-7F16-DA70-38CE-485B6295F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D1F3-63F9-2262-2B8D-17594673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C0037-4451-D81B-9A11-23055539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42D8-9124-9CA4-398D-5BD52244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7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67FAC-75E1-BEB0-2255-C8A92DCFC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A4A6A-D094-A439-B5F1-D59B475DE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3C59-BF62-6D47-85F9-DF73E88C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92038-008C-3319-FCDD-FC3B9068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77491-F7A8-B1DE-2B57-73431E36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51EA-3F13-6AF5-A566-62A3A6EC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C6F1-D2F0-8CD9-8C49-BBC0CE77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5C06-606C-2393-0138-125A141A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78A4-A33B-3E7B-C8EF-B54AB0C1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3BF7-8220-A55B-D101-84488E44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0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CADD-8812-C7F2-167A-A0E52813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EE8F3-84CF-AA71-B6D2-492E72C5D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8D9EB-ECFA-2CE4-CE19-9C57994E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A02AF-8767-E76A-59CE-5A37F49D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FBC2B-2A6A-7E0C-2632-0130060E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2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58BC-8500-531B-5595-3108CC79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97A7-8F08-85EA-6903-AED6F1C60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68B90-4E2C-F0C2-6C40-08B63FC19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B3438-E57C-0A8F-6486-CA15D87E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79FA3-939B-AB76-5E08-F57D4C58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C55C3-3B93-7A09-1917-9030B270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1290-58BD-F633-8AEA-D63FD9E4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2EF70-7288-1B24-6E27-4ECAD1766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06591-CDDE-2183-DE40-739757F63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B66EE-67D1-E174-059D-6074057D4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31F7E-8E07-6307-44D3-287795DE7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3CFEF-34D8-2DB1-300B-CA13CC48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3D406-22B5-CA8F-A3F3-ABD48EFB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61FC1-DA8B-4980-B96B-6BF70CB7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FBC5-11F6-4B95-6568-693A9B50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F8EFD-140E-7FB9-CBA5-7E8DCB8F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60659-7DF5-4C36-CB13-13BBD4CA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F6915-AB79-5FBB-C461-5939380A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3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6FA41-6B7F-F0A8-3AA0-D5AAA57C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5839B-A178-8747-8D4A-008AE4B9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9D0CD-BEC0-CC80-337E-5ECF7692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4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6A5B-80CF-9691-A97F-586B1BB0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CB98-DFC9-D77A-817C-8699866B9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A591D-8317-6645-D754-658539F7F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D39BA-CE84-27F1-A415-883AE2B3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424D1-03F2-DC2C-745C-2A08A522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D2C20-654F-85E5-E969-7B47CE32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3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0097-EC9E-C402-22E8-278DF2A7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ADAA1-B9B1-1DBB-AB68-B1E12C843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57A2D-79F0-7C47-3F69-58C817BD0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D7ED6-5B37-6B3C-0C6C-7EB9CEC5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B579F-7DDC-8D0B-E961-550FE7D7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69DB9-BC5D-FD38-2232-153C1EC8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5BF40-4664-FFF1-D671-1E7C01FC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B1F49-4BDB-D3C1-A190-C3A9470A3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0954-785B-C13E-C103-5E9CB3CBE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7DF12-C240-47E1-972C-FC724206B54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3817D-2307-0AAB-F8E6-0B525F3B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A33E5-94C1-3FA9-3EA9-850B64869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6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66A00-C13B-2BA0-334B-BC045634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237"/>
          </a:xfrm>
        </p:spPr>
        <p:txBody>
          <a:bodyPr>
            <a:noAutofit/>
          </a:bodyPr>
          <a:lstStyle/>
          <a:p>
            <a:r>
              <a:rPr lang="en-US" sz="3600" b="1" dirty="0"/>
              <a:t>(5) Tree - Tree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A9F0D6-5394-716D-BA88-5677DF2C6BFE}"/>
              </a:ext>
            </a:extLst>
          </p:cNvPr>
          <p:cNvSpPr/>
          <p:nvPr/>
        </p:nvSpPr>
        <p:spPr>
          <a:xfrm>
            <a:off x="2127738" y="1503485"/>
            <a:ext cx="548640" cy="548640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709B95-9ADB-7FF5-A36D-5E5A57226341}"/>
              </a:ext>
            </a:extLst>
          </p:cNvPr>
          <p:cNvSpPr/>
          <p:nvPr/>
        </p:nvSpPr>
        <p:spPr>
          <a:xfrm>
            <a:off x="2127738" y="2287466"/>
            <a:ext cx="548640" cy="5486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B822AD-4A9D-A733-193F-10B384F13B07}"/>
              </a:ext>
            </a:extLst>
          </p:cNvPr>
          <p:cNvSpPr/>
          <p:nvPr/>
        </p:nvSpPr>
        <p:spPr>
          <a:xfrm>
            <a:off x="3097822" y="2280139"/>
            <a:ext cx="548640" cy="5486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F9CF35-DFCE-4DB4-C21F-83C6C58A6583}"/>
              </a:ext>
            </a:extLst>
          </p:cNvPr>
          <p:cNvSpPr/>
          <p:nvPr/>
        </p:nvSpPr>
        <p:spPr>
          <a:xfrm>
            <a:off x="2503170" y="3829929"/>
            <a:ext cx="548640" cy="548640"/>
          </a:xfrm>
          <a:prstGeom prst="ellips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A24042-4799-9843-C961-B024CC85050B}"/>
              </a:ext>
            </a:extLst>
          </p:cNvPr>
          <p:cNvSpPr/>
          <p:nvPr/>
        </p:nvSpPr>
        <p:spPr>
          <a:xfrm>
            <a:off x="1157654" y="3829929"/>
            <a:ext cx="548640" cy="548640"/>
          </a:xfrm>
          <a:prstGeom prst="ellips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90A967-A09A-89DC-3F82-24D79C91FD58}"/>
              </a:ext>
            </a:extLst>
          </p:cNvPr>
          <p:cNvSpPr/>
          <p:nvPr/>
        </p:nvSpPr>
        <p:spPr>
          <a:xfrm>
            <a:off x="1767253" y="3829929"/>
            <a:ext cx="548640" cy="548640"/>
          </a:xfrm>
          <a:prstGeom prst="ellips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DD30E9-BAA0-8202-795A-96BB3F1DAAC3}"/>
              </a:ext>
            </a:extLst>
          </p:cNvPr>
          <p:cNvSpPr/>
          <p:nvPr/>
        </p:nvSpPr>
        <p:spPr>
          <a:xfrm>
            <a:off x="3097823" y="3829929"/>
            <a:ext cx="548640" cy="548640"/>
          </a:xfrm>
          <a:prstGeom prst="ellips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DBA833-FAF6-9F5B-9DFF-BBD5B709C641}"/>
              </a:ext>
            </a:extLst>
          </p:cNvPr>
          <p:cNvSpPr/>
          <p:nvPr/>
        </p:nvSpPr>
        <p:spPr>
          <a:xfrm>
            <a:off x="1482969" y="3006969"/>
            <a:ext cx="548640" cy="548640"/>
          </a:xfrm>
          <a:prstGeom prst="ellips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6A36B4-D79A-0BEC-E9CD-AF238232DF4A}"/>
              </a:ext>
            </a:extLst>
          </p:cNvPr>
          <p:cNvSpPr/>
          <p:nvPr/>
        </p:nvSpPr>
        <p:spPr>
          <a:xfrm>
            <a:off x="1157654" y="2287466"/>
            <a:ext cx="548640" cy="5486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BF29EE-F9A8-6067-8A0C-12340B0C0AB3}"/>
              </a:ext>
            </a:extLst>
          </p:cNvPr>
          <p:cNvSpPr/>
          <p:nvPr/>
        </p:nvSpPr>
        <p:spPr>
          <a:xfrm>
            <a:off x="2127738" y="3006969"/>
            <a:ext cx="548640" cy="5486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0DBD4B-CC1E-54ED-D695-6B5205FDD77D}"/>
              </a:ext>
            </a:extLst>
          </p:cNvPr>
          <p:cNvSpPr/>
          <p:nvPr/>
        </p:nvSpPr>
        <p:spPr>
          <a:xfrm>
            <a:off x="3097822" y="3006969"/>
            <a:ext cx="548640" cy="548640"/>
          </a:xfrm>
          <a:prstGeom prst="ellips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D8444C-ADD9-1112-D374-868F132EE830}"/>
              </a:ext>
            </a:extLst>
          </p:cNvPr>
          <p:cNvSpPr/>
          <p:nvPr/>
        </p:nvSpPr>
        <p:spPr>
          <a:xfrm>
            <a:off x="838200" y="3006969"/>
            <a:ext cx="548640" cy="548640"/>
          </a:xfrm>
          <a:prstGeom prst="ellips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6B6C050-0BE2-06C1-853D-6C0AC17DFBE6}"/>
              </a:ext>
            </a:extLst>
          </p:cNvPr>
          <p:cNvCxnSpPr>
            <a:stCxn id="3" idx="4"/>
            <a:endCxn id="6" idx="0"/>
          </p:cNvCxnSpPr>
          <p:nvPr/>
        </p:nvCxnSpPr>
        <p:spPr>
          <a:xfrm rot="16200000" flipH="1">
            <a:off x="2773093" y="1681090"/>
            <a:ext cx="228014" cy="970084"/>
          </a:xfrm>
          <a:prstGeom prst="curved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39A6C3A-FB19-8863-2177-45A48FC6B1B5}"/>
              </a:ext>
            </a:extLst>
          </p:cNvPr>
          <p:cNvCxnSpPr>
            <a:cxnSpLocks/>
            <a:stCxn id="3" idx="4"/>
            <a:endCxn id="12" idx="0"/>
          </p:cNvCxnSpPr>
          <p:nvPr/>
        </p:nvCxnSpPr>
        <p:spPr>
          <a:xfrm rot="5400000">
            <a:off x="1799346" y="1684753"/>
            <a:ext cx="235341" cy="970084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EC3141E-6118-8B11-7739-FF09EFC7C545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 rot="16200000" flipH="1">
            <a:off x="1509200" y="2758879"/>
            <a:ext cx="170863" cy="325315"/>
          </a:xfrm>
          <a:prstGeom prst="curved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ABEE6A5-5C2D-ADDC-DE2F-B675E0000A5A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 rot="5400000">
            <a:off x="1186816" y="2761810"/>
            <a:ext cx="170863" cy="319454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DFE6B38D-152F-92B4-8319-0A71983F11DB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 rot="5400000">
            <a:off x="1779856" y="3207727"/>
            <a:ext cx="274320" cy="970084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7DFFE84-1CA8-6EF1-FFCA-948512D48D0E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 rot="5400000">
            <a:off x="2084656" y="3512527"/>
            <a:ext cx="274320" cy="360485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DFECFCA9-FFE2-ED2F-2B6B-493AA0AF8B22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 rot="16200000" flipH="1">
            <a:off x="2452614" y="3505053"/>
            <a:ext cx="274320" cy="375432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F9BD4EC-8C57-00F0-8996-319251F72DFB}"/>
              </a:ext>
            </a:extLst>
          </p:cNvPr>
          <p:cNvCxnSpPr>
            <a:cxnSpLocks/>
            <a:stCxn id="13" idx="4"/>
            <a:endCxn id="10" idx="0"/>
          </p:cNvCxnSpPr>
          <p:nvPr/>
        </p:nvCxnSpPr>
        <p:spPr>
          <a:xfrm rot="16200000" flipH="1">
            <a:off x="2749940" y="3207726"/>
            <a:ext cx="274320" cy="970085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952540-66C9-CEA6-7A71-DE8152D6F696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3372142" y="2828779"/>
            <a:ext cx="0" cy="1781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88E62B5-B357-8589-B642-D4ED8F6F2395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2402058" y="2836106"/>
            <a:ext cx="0" cy="1708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E9E12B-A2DB-A434-A2B1-355A7A93B244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2402058" y="2052125"/>
            <a:ext cx="0" cy="2353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C01CC6B-5B60-9C73-1C17-1D21D4BFE1F3}"/>
              </a:ext>
            </a:extLst>
          </p:cNvPr>
          <p:cNvSpPr txBox="1"/>
          <p:nvPr/>
        </p:nvSpPr>
        <p:spPr>
          <a:xfrm>
            <a:off x="2777490" y="1637964"/>
            <a:ext cx="819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root node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3C26217-3559-6603-3657-F0D6AF96A714}"/>
              </a:ext>
            </a:extLst>
          </p:cNvPr>
          <p:cNvSpPr txBox="1"/>
          <p:nvPr/>
        </p:nvSpPr>
        <p:spPr>
          <a:xfrm>
            <a:off x="3692476" y="3965749"/>
            <a:ext cx="784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leaf node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E0FF6-2F84-E551-06AD-0AAE28297EF5}"/>
              </a:ext>
            </a:extLst>
          </p:cNvPr>
          <p:cNvSpPr txBox="1"/>
          <p:nvPr/>
        </p:nvSpPr>
        <p:spPr>
          <a:xfrm>
            <a:off x="2737337" y="3432347"/>
            <a:ext cx="493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edge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E496443-12BB-211A-CAC4-574B1235CDA8}"/>
              </a:ext>
            </a:extLst>
          </p:cNvPr>
          <p:cNvGrpSpPr/>
          <p:nvPr/>
        </p:nvGrpSpPr>
        <p:grpSpPr>
          <a:xfrm>
            <a:off x="7000242" y="1637964"/>
            <a:ext cx="3639234" cy="2875084"/>
            <a:chOff x="6257192" y="1503485"/>
            <a:chExt cx="3639234" cy="287508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AB43A9F-AF97-A213-7797-4814528D0CE6}"/>
                </a:ext>
              </a:extLst>
            </p:cNvPr>
            <p:cNvSpPr/>
            <p:nvPr/>
          </p:nvSpPr>
          <p:spPr>
            <a:xfrm>
              <a:off x="7546730" y="1503485"/>
              <a:ext cx="548640" cy="548640"/>
            </a:xfrm>
            <a:prstGeom prst="ellipse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6DCD986-A89A-CBD8-F3C0-2EB60133EC41}"/>
                </a:ext>
              </a:extLst>
            </p:cNvPr>
            <p:cNvSpPr/>
            <p:nvPr/>
          </p:nvSpPr>
          <p:spPr>
            <a:xfrm>
              <a:off x="7546730" y="2287466"/>
              <a:ext cx="548640" cy="5486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9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F441C45-3B2D-45E2-C2A5-59540680803B}"/>
                </a:ext>
              </a:extLst>
            </p:cNvPr>
            <p:cNvSpPr/>
            <p:nvPr/>
          </p:nvSpPr>
          <p:spPr>
            <a:xfrm>
              <a:off x="8516814" y="2280139"/>
              <a:ext cx="548640" cy="5486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17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431F750-DEDD-990A-F425-4395CE37AEB8}"/>
                </a:ext>
              </a:extLst>
            </p:cNvPr>
            <p:cNvSpPr/>
            <p:nvPr/>
          </p:nvSpPr>
          <p:spPr>
            <a:xfrm>
              <a:off x="7922162" y="3829929"/>
              <a:ext cx="548640" cy="548640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D0B7B77-AA14-B08D-7039-38CF31BC8713}"/>
                </a:ext>
              </a:extLst>
            </p:cNvPr>
            <p:cNvSpPr/>
            <p:nvPr/>
          </p:nvSpPr>
          <p:spPr>
            <a:xfrm>
              <a:off x="6576646" y="3829929"/>
              <a:ext cx="548640" cy="548640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19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B2D37F0-E531-E579-9D60-2EB7BE47E827}"/>
                </a:ext>
              </a:extLst>
            </p:cNvPr>
            <p:cNvSpPr/>
            <p:nvPr/>
          </p:nvSpPr>
          <p:spPr>
            <a:xfrm>
              <a:off x="7186245" y="3829929"/>
              <a:ext cx="548640" cy="548640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973BE2B-BF75-6D97-6CF6-7B1A592C5F47}"/>
                </a:ext>
              </a:extLst>
            </p:cNvPr>
            <p:cNvSpPr/>
            <p:nvPr/>
          </p:nvSpPr>
          <p:spPr>
            <a:xfrm>
              <a:off x="8516815" y="3829929"/>
              <a:ext cx="548640" cy="548640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590F52-82FA-5B17-8C25-342331EE7F1F}"/>
                </a:ext>
              </a:extLst>
            </p:cNvPr>
            <p:cNvSpPr/>
            <p:nvPr/>
          </p:nvSpPr>
          <p:spPr>
            <a:xfrm>
              <a:off x="6901961" y="3006969"/>
              <a:ext cx="548640" cy="548640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10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6B4E8CB-174F-D2D8-F428-45F607C45E60}"/>
                </a:ext>
              </a:extLst>
            </p:cNvPr>
            <p:cNvSpPr/>
            <p:nvPr/>
          </p:nvSpPr>
          <p:spPr>
            <a:xfrm>
              <a:off x="6576646" y="2287466"/>
              <a:ext cx="548640" cy="5486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54CE2BE-DBE4-E918-5E72-80709963070B}"/>
                </a:ext>
              </a:extLst>
            </p:cNvPr>
            <p:cNvSpPr/>
            <p:nvPr/>
          </p:nvSpPr>
          <p:spPr>
            <a:xfrm>
              <a:off x="7546730" y="3006969"/>
              <a:ext cx="548640" cy="5486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12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4AA3AE4-E5EC-63B8-0BC3-90C89098BE35}"/>
                </a:ext>
              </a:extLst>
            </p:cNvPr>
            <p:cNvSpPr/>
            <p:nvPr/>
          </p:nvSpPr>
          <p:spPr>
            <a:xfrm>
              <a:off x="8516814" y="3006969"/>
              <a:ext cx="548640" cy="548640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E994576-F744-98C7-4E18-59E4D399B5E9}"/>
                </a:ext>
              </a:extLst>
            </p:cNvPr>
            <p:cNvSpPr/>
            <p:nvPr/>
          </p:nvSpPr>
          <p:spPr>
            <a:xfrm>
              <a:off x="6257192" y="3006969"/>
              <a:ext cx="548640" cy="548640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7E396CE2-A487-BC24-17F3-01490649556E}"/>
                </a:ext>
              </a:extLst>
            </p:cNvPr>
            <p:cNvCxnSpPr>
              <a:stCxn id="78" idx="4"/>
              <a:endCxn id="80" idx="0"/>
            </p:cNvCxnSpPr>
            <p:nvPr/>
          </p:nvCxnSpPr>
          <p:spPr>
            <a:xfrm rot="16200000" flipH="1">
              <a:off x="8192085" y="1681090"/>
              <a:ext cx="228014" cy="970084"/>
            </a:xfrm>
            <a:prstGeom prst="curvedConnector3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Curved 90">
              <a:extLst>
                <a:ext uri="{FF2B5EF4-FFF2-40B4-BE49-F238E27FC236}">
                  <a16:creationId xmlns:a16="http://schemas.microsoft.com/office/drawing/2014/main" id="{F607E9C8-5C4F-D935-4F76-04E651F862C5}"/>
                </a:ext>
              </a:extLst>
            </p:cNvPr>
            <p:cNvCxnSpPr>
              <a:cxnSpLocks/>
              <a:stCxn id="78" idx="4"/>
              <a:endCxn id="86" idx="0"/>
            </p:cNvCxnSpPr>
            <p:nvPr/>
          </p:nvCxnSpPr>
          <p:spPr>
            <a:xfrm rot="5400000">
              <a:off x="7218338" y="1684753"/>
              <a:ext cx="235341" cy="970084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Curved 91">
              <a:extLst>
                <a:ext uri="{FF2B5EF4-FFF2-40B4-BE49-F238E27FC236}">
                  <a16:creationId xmlns:a16="http://schemas.microsoft.com/office/drawing/2014/main" id="{94B7C9B9-73E1-598A-E1E7-0624572B531F}"/>
                </a:ext>
              </a:extLst>
            </p:cNvPr>
            <p:cNvCxnSpPr>
              <a:cxnSpLocks/>
              <a:stCxn id="86" idx="4"/>
              <a:endCxn id="85" idx="0"/>
            </p:cNvCxnSpPr>
            <p:nvPr/>
          </p:nvCxnSpPr>
          <p:spPr>
            <a:xfrm rot="16200000" flipH="1">
              <a:off x="6928192" y="2758879"/>
              <a:ext cx="170863" cy="325315"/>
            </a:xfrm>
            <a:prstGeom prst="curvedConnector3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Curved 92">
              <a:extLst>
                <a:ext uri="{FF2B5EF4-FFF2-40B4-BE49-F238E27FC236}">
                  <a16:creationId xmlns:a16="http://schemas.microsoft.com/office/drawing/2014/main" id="{4DB423BB-E4A2-E1CE-05C2-6960CA48C3DA}"/>
                </a:ext>
              </a:extLst>
            </p:cNvPr>
            <p:cNvCxnSpPr>
              <a:cxnSpLocks/>
              <a:stCxn id="86" idx="4"/>
              <a:endCxn id="89" idx="0"/>
            </p:cNvCxnSpPr>
            <p:nvPr/>
          </p:nvCxnSpPr>
          <p:spPr>
            <a:xfrm rot="5400000">
              <a:off x="6605808" y="2761810"/>
              <a:ext cx="170863" cy="319454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id="{B1341D8D-8B62-11DC-C402-C55849E61B9F}"/>
                </a:ext>
              </a:extLst>
            </p:cNvPr>
            <p:cNvCxnSpPr>
              <a:cxnSpLocks/>
              <a:stCxn id="87" idx="4"/>
              <a:endCxn id="82" idx="0"/>
            </p:cNvCxnSpPr>
            <p:nvPr/>
          </p:nvCxnSpPr>
          <p:spPr>
            <a:xfrm rot="5400000">
              <a:off x="7198848" y="3207727"/>
              <a:ext cx="274320" cy="970084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id="{250C6C54-68AF-1B81-DD92-3C33A428CCAE}"/>
                </a:ext>
              </a:extLst>
            </p:cNvPr>
            <p:cNvCxnSpPr>
              <a:cxnSpLocks/>
              <a:stCxn id="87" idx="4"/>
              <a:endCxn id="83" idx="0"/>
            </p:cNvCxnSpPr>
            <p:nvPr/>
          </p:nvCxnSpPr>
          <p:spPr>
            <a:xfrm rot="5400000">
              <a:off x="7503648" y="3512527"/>
              <a:ext cx="274320" cy="360485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25851590-875B-406D-7A41-81A9B9E96705}"/>
                </a:ext>
              </a:extLst>
            </p:cNvPr>
            <p:cNvCxnSpPr>
              <a:cxnSpLocks/>
              <a:stCxn id="87" idx="4"/>
              <a:endCxn id="81" idx="0"/>
            </p:cNvCxnSpPr>
            <p:nvPr/>
          </p:nvCxnSpPr>
          <p:spPr>
            <a:xfrm rot="16200000" flipH="1">
              <a:off x="7871606" y="3505053"/>
              <a:ext cx="274320" cy="375432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Curved 96">
              <a:extLst>
                <a:ext uri="{FF2B5EF4-FFF2-40B4-BE49-F238E27FC236}">
                  <a16:creationId xmlns:a16="http://schemas.microsoft.com/office/drawing/2014/main" id="{362D8EB9-966F-0FFD-44C9-C2D11D46BF18}"/>
                </a:ext>
              </a:extLst>
            </p:cNvPr>
            <p:cNvCxnSpPr>
              <a:cxnSpLocks/>
              <a:stCxn id="87" idx="4"/>
              <a:endCxn id="84" idx="0"/>
            </p:cNvCxnSpPr>
            <p:nvPr/>
          </p:nvCxnSpPr>
          <p:spPr>
            <a:xfrm rot="16200000" flipH="1">
              <a:off x="8168932" y="3207726"/>
              <a:ext cx="274320" cy="970085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331B9B-0CE1-3EEB-B7CB-360AEFF4B477}"/>
                </a:ext>
              </a:extLst>
            </p:cNvPr>
            <p:cNvCxnSpPr>
              <a:cxnSpLocks/>
              <a:stCxn id="80" idx="4"/>
              <a:endCxn id="88" idx="0"/>
            </p:cNvCxnSpPr>
            <p:nvPr/>
          </p:nvCxnSpPr>
          <p:spPr>
            <a:xfrm>
              <a:off x="8791134" y="2828779"/>
              <a:ext cx="0" cy="17819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FC0DA62-9619-BC98-7253-9503798D7875}"/>
                </a:ext>
              </a:extLst>
            </p:cNvPr>
            <p:cNvCxnSpPr>
              <a:cxnSpLocks/>
              <a:stCxn id="79" idx="4"/>
              <a:endCxn id="87" idx="0"/>
            </p:cNvCxnSpPr>
            <p:nvPr/>
          </p:nvCxnSpPr>
          <p:spPr>
            <a:xfrm>
              <a:off x="7821050" y="2836106"/>
              <a:ext cx="0" cy="17086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8AA35C6-C4BA-C9D6-FBB2-D26FE91D0B81}"/>
                </a:ext>
              </a:extLst>
            </p:cNvPr>
            <p:cNvCxnSpPr>
              <a:cxnSpLocks/>
              <a:stCxn id="78" idx="4"/>
              <a:endCxn id="79" idx="0"/>
            </p:cNvCxnSpPr>
            <p:nvPr/>
          </p:nvCxnSpPr>
          <p:spPr>
            <a:xfrm>
              <a:off x="7821050" y="2052125"/>
              <a:ext cx="0" cy="2353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EDA3C8F-BD4A-92A6-C21D-27F5378FDC03}"/>
                </a:ext>
              </a:extLst>
            </p:cNvPr>
            <p:cNvSpPr txBox="1"/>
            <p:nvPr/>
          </p:nvSpPr>
          <p:spPr>
            <a:xfrm>
              <a:off x="8196482" y="1637964"/>
              <a:ext cx="8191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root node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8489C14-CAF2-29FC-07B3-A309F426A439}"/>
                </a:ext>
              </a:extLst>
            </p:cNvPr>
            <p:cNvSpPr txBox="1"/>
            <p:nvPr/>
          </p:nvSpPr>
          <p:spPr>
            <a:xfrm>
              <a:off x="9111468" y="3965749"/>
              <a:ext cx="7849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leaf node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67B3F75-37DE-C58B-40F3-13C5ECDAF598}"/>
                </a:ext>
              </a:extLst>
            </p:cNvPr>
            <p:cNvSpPr txBox="1"/>
            <p:nvPr/>
          </p:nvSpPr>
          <p:spPr>
            <a:xfrm>
              <a:off x="8156329" y="3432347"/>
              <a:ext cx="4939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edge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48B9654-BB8F-1679-2C8F-4E67786A2F8D}"/>
              </a:ext>
            </a:extLst>
          </p:cNvPr>
          <p:cNvSpPr txBox="1"/>
          <p:nvPr/>
        </p:nvSpPr>
        <p:spPr>
          <a:xfrm>
            <a:off x="1071885" y="4984815"/>
            <a:ext cx="266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Image (Customizable)</a:t>
            </a:r>
          </a:p>
        </p:txBody>
      </p:sp>
    </p:spTree>
    <p:extLst>
      <p:ext uri="{BB962C8B-B14F-4D97-AF65-F5344CB8AC3E}">
        <p14:creationId xmlns:p14="http://schemas.microsoft.com/office/powerpoint/2010/main" val="276268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66A00-C13B-2BA0-334B-BC045634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237"/>
          </a:xfrm>
        </p:spPr>
        <p:txBody>
          <a:bodyPr>
            <a:noAutofit/>
          </a:bodyPr>
          <a:lstStyle/>
          <a:p>
            <a:r>
              <a:rPr lang="en-US" sz="3600" b="1" dirty="0"/>
              <a:t>(5) Tree - Binary Tree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E2891177-E9C3-2A46-0488-98B9D2EF5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65671"/>
              </p:ext>
            </p:extLst>
          </p:nvPr>
        </p:nvGraphicFramePr>
        <p:xfrm>
          <a:off x="764927" y="1379415"/>
          <a:ext cx="9165693" cy="3456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7658">
                  <a:extLst>
                    <a:ext uri="{9D8B030D-6E8A-4147-A177-3AD203B41FA5}">
                      <a16:colId xmlns:a16="http://schemas.microsoft.com/office/drawing/2014/main" val="1704289724"/>
                    </a:ext>
                  </a:extLst>
                </a:gridCol>
                <a:gridCol w="2092569">
                  <a:extLst>
                    <a:ext uri="{9D8B030D-6E8A-4147-A177-3AD203B41FA5}">
                      <a16:colId xmlns:a16="http://schemas.microsoft.com/office/drawing/2014/main" val="2354052778"/>
                    </a:ext>
                  </a:extLst>
                </a:gridCol>
                <a:gridCol w="2105466">
                  <a:extLst>
                    <a:ext uri="{9D8B030D-6E8A-4147-A177-3AD203B41FA5}">
                      <a16:colId xmlns:a16="http://schemas.microsoft.com/office/drawing/2014/main" val="1193411046"/>
                    </a:ext>
                  </a:extLst>
                </a:gridCol>
              </a:tblGrid>
              <a:tr h="864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Level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Height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26089"/>
                  </a:ext>
                </a:extLst>
              </a:tr>
              <a:tr h="864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Level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Height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97028"/>
                  </a:ext>
                </a:extLst>
              </a:tr>
              <a:tr h="864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Level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Height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035137"/>
                  </a:ext>
                </a:extLst>
              </a:tr>
              <a:tr h="8640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Level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Height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394822"/>
                  </a:ext>
                </a:extLst>
              </a:tr>
            </a:tbl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B2A713E0-5D4F-A4F1-C681-F188BFFDE684}"/>
              </a:ext>
            </a:extLst>
          </p:cNvPr>
          <p:cNvSpPr/>
          <p:nvPr/>
        </p:nvSpPr>
        <p:spPr>
          <a:xfrm>
            <a:off x="2489981" y="1510176"/>
            <a:ext cx="548640" cy="5486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  <a:endParaRPr lang="en-US" sz="1600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D43B3B-360D-3989-4402-6CB3FF6D773A}"/>
              </a:ext>
            </a:extLst>
          </p:cNvPr>
          <p:cNvSpPr/>
          <p:nvPr/>
        </p:nvSpPr>
        <p:spPr>
          <a:xfrm>
            <a:off x="1456593" y="2367914"/>
            <a:ext cx="548640" cy="5486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D65A79A-733A-279A-ADBC-B6A8EA1C7C3E}"/>
              </a:ext>
            </a:extLst>
          </p:cNvPr>
          <p:cNvSpPr/>
          <p:nvPr/>
        </p:nvSpPr>
        <p:spPr>
          <a:xfrm>
            <a:off x="3523370" y="2367915"/>
            <a:ext cx="548640" cy="5486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9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7C1A0D-2124-9F54-487E-2A5B15EA6B38}"/>
              </a:ext>
            </a:extLst>
          </p:cNvPr>
          <p:cNvSpPr/>
          <p:nvPr/>
        </p:nvSpPr>
        <p:spPr>
          <a:xfrm>
            <a:off x="838200" y="3283877"/>
            <a:ext cx="548640" cy="5486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3130FBF-6C4C-C258-A828-BD779985F908}"/>
              </a:ext>
            </a:extLst>
          </p:cNvPr>
          <p:cNvSpPr/>
          <p:nvPr/>
        </p:nvSpPr>
        <p:spPr>
          <a:xfrm>
            <a:off x="1987060" y="3286856"/>
            <a:ext cx="548640" cy="5486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E90CF18-B167-B4D8-D97E-B564EC26FF63}"/>
              </a:ext>
            </a:extLst>
          </p:cNvPr>
          <p:cNvSpPr/>
          <p:nvPr/>
        </p:nvSpPr>
        <p:spPr>
          <a:xfrm>
            <a:off x="4306471" y="3286856"/>
            <a:ext cx="548640" cy="5486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1F651F0-D5A6-738D-FA4D-B9864333428B}"/>
              </a:ext>
            </a:extLst>
          </p:cNvPr>
          <p:cNvSpPr/>
          <p:nvPr/>
        </p:nvSpPr>
        <p:spPr>
          <a:xfrm>
            <a:off x="1456592" y="4163595"/>
            <a:ext cx="548640" cy="5486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9B5300-C314-A3EF-F350-6257E62929DE}"/>
              </a:ext>
            </a:extLst>
          </p:cNvPr>
          <p:cNvSpPr/>
          <p:nvPr/>
        </p:nvSpPr>
        <p:spPr>
          <a:xfrm>
            <a:off x="2489981" y="4145719"/>
            <a:ext cx="548640" cy="5486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765C38C-51AD-1E27-371B-43E4E22FC145}"/>
              </a:ext>
            </a:extLst>
          </p:cNvPr>
          <p:cNvSpPr/>
          <p:nvPr/>
        </p:nvSpPr>
        <p:spPr>
          <a:xfrm>
            <a:off x="3729698" y="4152020"/>
            <a:ext cx="548640" cy="5486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5F8563-EC90-0B0C-0A78-97FF6E838D7D}"/>
              </a:ext>
            </a:extLst>
          </p:cNvPr>
          <p:cNvSpPr/>
          <p:nvPr/>
        </p:nvSpPr>
        <p:spPr>
          <a:xfrm>
            <a:off x="4969415" y="4145719"/>
            <a:ext cx="548640" cy="5486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9C915831-05AD-B78C-071D-3886E6849501}"/>
              </a:ext>
            </a:extLst>
          </p:cNvPr>
          <p:cNvCxnSpPr>
            <a:stCxn id="31" idx="4"/>
            <a:endCxn id="33" idx="0"/>
          </p:cNvCxnSpPr>
          <p:nvPr/>
        </p:nvCxnSpPr>
        <p:spPr>
          <a:xfrm rot="16200000" flipH="1">
            <a:off x="3126446" y="1696670"/>
            <a:ext cx="309099" cy="1033389"/>
          </a:xfrm>
          <a:prstGeom prst="curved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02ED8C9-51F4-4C24-2B82-DF58B8AFE07C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 rot="5400000">
            <a:off x="2093058" y="1696671"/>
            <a:ext cx="309098" cy="1033388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96BCD8F5-323B-1EB0-D00A-71D52C457A13}"/>
              </a:ext>
            </a:extLst>
          </p:cNvPr>
          <p:cNvCxnSpPr>
            <a:cxnSpLocks/>
            <a:stCxn id="33" idx="4"/>
            <a:endCxn id="36" idx="0"/>
          </p:cNvCxnSpPr>
          <p:nvPr/>
        </p:nvCxnSpPr>
        <p:spPr>
          <a:xfrm rot="16200000" flipH="1">
            <a:off x="4004090" y="2710154"/>
            <a:ext cx="370301" cy="783101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71D0E672-B960-D834-25DC-F41510743813}"/>
              </a:ext>
            </a:extLst>
          </p:cNvPr>
          <p:cNvCxnSpPr>
            <a:cxnSpLocks/>
            <a:stCxn id="36" idx="4"/>
            <a:endCxn id="40" idx="0"/>
          </p:cNvCxnSpPr>
          <p:nvPr/>
        </p:nvCxnSpPr>
        <p:spPr>
          <a:xfrm rot="16200000" flipH="1">
            <a:off x="4757152" y="3659135"/>
            <a:ext cx="310223" cy="662944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0EC8CC16-3954-65EB-B844-14AABA8D4C9A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rot="16200000" flipH="1">
            <a:off x="1810995" y="2836471"/>
            <a:ext cx="370302" cy="530467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47E6E368-EEE1-1452-8EE8-26C4DA7FD7B3}"/>
              </a:ext>
            </a:extLst>
          </p:cNvPr>
          <p:cNvCxnSpPr>
            <a:cxnSpLocks/>
            <a:stCxn id="32" idx="4"/>
            <a:endCxn id="34" idx="0"/>
          </p:cNvCxnSpPr>
          <p:nvPr/>
        </p:nvCxnSpPr>
        <p:spPr>
          <a:xfrm rot="5400000">
            <a:off x="1238056" y="2791019"/>
            <a:ext cx="367323" cy="618393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DA2121FE-A432-B2AA-34F7-47D82BC57F2D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 rot="5400000">
            <a:off x="4134143" y="3705372"/>
            <a:ext cx="316524" cy="576773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7E0C597A-A4D0-3128-AC1E-59CCB57B2808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 rot="16200000" flipH="1">
            <a:off x="2357729" y="3739146"/>
            <a:ext cx="310223" cy="502921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5719DCC-7048-136C-6D56-B9EDF30A6C62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 rot="5400000">
            <a:off x="1832097" y="3734311"/>
            <a:ext cx="328099" cy="530468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97DCA74-43E6-E264-16AF-3D1AFC75A974}"/>
              </a:ext>
            </a:extLst>
          </p:cNvPr>
          <p:cNvSpPr txBox="1"/>
          <p:nvPr/>
        </p:nvSpPr>
        <p:spPr>
          <a:xfrm>
            <a:off x="8308730" y="4835771"/>
            <a:ext cx="169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*Level == Depth</a:t>
            </a:r>
          </a:p>
        </p:txBody>
      </p:sp>
    </p:spTree>
    <p:extLst>
      <p:ext uri="{BB962C8B-B14F-4D97-AF65-F5344CB8AC3E}">
        <p14:creationId xmlns:p14="http://schemas.microsoft.com/office/powerpoint/2010/main" val="355270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66A00-C13B-2BA0-334B-BC045634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237"/>
          </a:xfrm>
        </p:spPr>
        <p:txBody>
          <a:bodyPr>
            <a:noAutofit/>
          </a:bodyPr>
          <a:lstStyle/>
          <a:p>
            <a:r>
              <a:rPr lang="en-US" sz="3600" b="1" dirty="0"/>
              <a:t>…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CDE5CC7-708A-48DC-91F9-BF29B67AE790}"/>
              </a:ext>
            </a:extLst>
          </p:cNvPr>
          <p:cNvGrpSpPr/>
          <p:nvPr/>
        </p:nvGrpSpPr>
        <p:grpSpPr>
          <a:xfrm>
            <a:off x="1469018" y="1888975"/>
            <a:ext cx="4107185" cy="2890083"/>
            <a:chOff x="1469018" y="1888975"/>
            <a:chExt cx="4107185" cy="289008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65A83C-53D4-4377-A49B-60A434DC6C67}"/>
                </a:ext>
              </a:extLst>
            </p:cNvPr>
            <p:cNvGrpSpPr/>
            <p:nvPr/>
          </p:nvGrpSpPr>
          <p:grpSpPr>
            <a:xfrm>
              <a:off x="1469018" y="1888975"/>
              <a:ext cx="4107185" cy="2890083"/>
              <a:chOff x="6257192" y="1503485"/>
              <a:chExt cx="4107185" cy="289008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62EB648-0EEA-46C4-BC8E-E87D515BEA9F}"/>
                  </a:ext>
                </a:extLst>
              </p:cNvPr>
              <p:cNvSpPr/>
              <p:nvPr/>
            </p:nvSpPr>
            <p:spPr>
              <a:xfrm>
                <a:off x="7546730" y="1503485"/>
                <a:ext cx="548640" cy="548640"/>
              </a:xfrm>
              <a:prstGeom prst="ellips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2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128AA59-F316-4B09-8A36-E8CC4D24001D}"/>
                  </a:ext>
                </a:extLst>
              </p:cNvPr>
              <p:cNvSpPr/>
              <p:nvPr/>
            </p:nvSpPr>
            <p:spPr>
              <a:xfrm>
                <a:off x="8583563" y="2284266"/>
                <a:ext cx="548640" cy="548640"/>
              </a:xfrm>
              <a:prstGeom prst="ellips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9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5906CA7-B404-420A-959D-082B81569770}"/>
                  </a:ext>
                </a:extLst>
              </p:cNvPr>
              <p:cNvSpPr/>
              <p:nvPr/>
            </p:nvSpPr>
            <p:spPr>
              <a:xfrm>
                <a:off x="8244940" y="3829929"/>
                <a:ext cx="548640" cy="548640"/>
              </a:xfrm>
              <a:prstGeom prst="ellips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3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DF2B421-7336-4961-95DF-59205850B70A}"/>
                  </a:ext>
                </a:extLst>
              </p:cNvPr>
              <p:cNvSpPr/>
              <p:nvPr/>
            </p:nvSpPr>
            <p:spPr>
              <a:xfrm>
                <a:off x="6576646" y="3829929"/>
                <a:ext cx="548640" cy="548640"/>
              </a:xfrm>
              <a:prstGeom prst="ellips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5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978841-CEB8-4B13-892F-74878DF066FB}"/>
                  </a:ext>
                </a:extLst>
              </p:cNvPr>
              <p:cNvSpPr/>
              <p:nvPr/>
            </p:nvSpPr>
            <p:spPr>
              <a:xfrm>
                <a:off x="7186245" y="3829929"/>
                <a:ext cx="548640" cy="548640"/>
              </a:xfrm>
              <a:prstGeom prst="ellips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10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F3D7E7E-D3C5-48E8-B266-69D476B120C3}"/>
                  </a:ext>
                </a:extLst>
              </p:cNvPr>
              <p:cNvSpPr/>
              <p:nvPr/>
            </p:nvSpPr>
            <p:spPr>
              <a:xfrm>
                <a:off x="8917661" y="3844928"/>
                <a:ext cx="548640" cy="548640"/>
              </a:xfrm>
              <a:prstGeom prst="ellips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4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311040C-2E5E-46AE-A584-2EA130EBCCB7}"/>
                  </a:ext>
                </a:extLst>
              </p:cNvPr>
              <p:cNvSpPr/>
              <p:nvPr/>
            </p:nvSpPr>
            <p:spPr>
              <a:xfrm>
                <a:off x="6901961" y="3006969"/>
                <a:ext cx="548640" cy="548640"/>
              </a:xfrm>
              <a:prstGeom prst="ellips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C6887E2-F520-43DF-A704-573BA34256DD}"/>
                  </a:ext>
                </a:extLst>
              </p:cNvPr>
              <p:cNvSpPr/>
              <p:nvPr/>
            </p:nvSpPr>
            <p:spPr>
              <a:xfrm>
                <a:off x="6576646" y="2287466"/>
                <a:ext cx="548640" cy="548640"/>
              </a:xfrm>
              <a:prstGeom prst="ellips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7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1596B00-0D0B-43E3-A71E-3003CF6D643A}"/>
                  </a:ext>
                </a:extLst>
              </p:cNvPr>
              <p:cNvSpPr/>
              <p:nvPr/>
            </p:nvSpPr>
            <p:spPr>
              <a:xfrm>
                <a:off x="8583563" y="3006969"/>
                <a:ext cx="548640" cy="548640"/>
              </a:xfrm>
              <a:prstGeom prst="ellips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8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A24B021-A0D2-4069-863D-93EEC94569A4}"/>
                  </a:ext>
                </a:extLst>
              </p:cNvPr>
              <p:cNvSpPr/>
              <p:nvPr/>
            </p:nvSpPr>
            <p:spPr>
              <a:xfrm>
                <a:off x="6257192" y="3006969"/>
                <a:ext cx="548640" cy="548640"/>
              </a:xfrm>
              <a:prstGeom prst="ellips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1</a:t>
                </a:r>
              </a:p>
            </p:txBody>
          </p:sp>
          <p:cxnSp>
            <p:nvCxnSpPr>
              <p:cNvPr id="18" name="Connector: Curved 17">
                <a:extLst>
                  <a:ext uri="{FF2B5EF4-FFF2-40B4-BE49-F238E27FC236}">
                    <a16:creationId xmlns:a16="http://schemas.microsoft.com/office/drawing/2014/main" id="{CFBA7BB1-36B3-41A5-87C2-28F6B30BDF07}"/>
                  </a:ext>
                </a:extLst>
              </p:cNvPr>
              <p:cNvCxnSpPr>
                <a:cxnSpLocks/>
                <a:stCxn id="5" idx="4"/>
                <a:endCxn id="13" idx="0"/>
              </p:cNvCxnSpPr>
              <p:nvPr/>
            </p:nvCxnSpPr>
            <p:spPr>
              <a:xfrm rot="5400000">
                <a:off x="7218338" y="1684753"/>
                <a:ext cx="235341" cy="970084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Curved 18">
                <a:extLst>
                  <a:ext uri="{FF2B5EF4-FFF2-40B4-BE49-F238E27FC236}">
                    <a16:creationId xmlns:a16="http://schemas.microsoft.com/office/drawing/2014/main" id="{3002A634-AFFA-4FFF-A40B-C4AD3067757D}"/>
                  </a:ext>
                </a:extLst>
              </p:cNvPr>
              <p:cNvCxnSpPr>
                <a:cxnSpLocks/>
                <a:stCxn id="13" idx="4"/>
                <a:endCxn id="12" idx="0"/>
              </p:cNvCxnSpPr>
              <p:nvPr/>
            </p:nvCxnSpPr>
            <p:spPr>
              <a:xfrm rot="16200000" flipH="1">
                <a:off x="6928192" y="2758879"/>
                <a:ext cx="170863" cy="325315"/>
              </a:xfrm>
              <a:prstGeom prst="curvedConnector3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Curved 19">
                <a:extLst>
                  <a:ext uri="{FF2B5EF4-FFF2-40B4-BE49-F238E27FC236}">
                    <a16:creationId xmlns:a16="http://schemas.microsoft.com/office/drawing/2014/main" id="{C64F6F2F-20FD-4BBF-8B96-63804EB7F55C}"/>
                  </a:ext>
                </a:extLst>
              </p:cNvPr>
              <p:cNvCxnSpPr>
                <a:cxnSpLocks/>
                <a:stCxn id="13" idx="4"/>
                <a:endCxn id="16" idx="0"/>
              </p:cNvCxnSpPr>
              <p:nvPr/>
            </p:nvCxnSpPr>
            <p:spPr>
              <a:xfrm rot="5400000">
                <a:off x="6605808" y="2761810"/>
                <a:ext cx="170863" cy="319454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Curved 20">
                <a:extLst>
                  <a:ext uri="{FF2B5EF4-FFF2-40B4-BE49-F238E27FC236}">
                    <a16:creationId xmlns:a16="http://schemas.microsoft.com/office/drawing/2014/main" id="{1B3AF1F9-F77E-4F99-8F8B-A881EE1FA49B}"/>
                  </a:ext>
                </a:extLst>
              </p:cNvPr>
              <p:cNvCxnSpPr>
                <a:cxnSpLocks/>
                <a:stCxn id="12" idx="4"/>
                <a:endCxn id="9" idx="0"/>
              </p:cNvCxnSpPr>
              <p:nvPr/>
            </p:nvCxnSpPr>
            <p:spPr>
              <a:xfrm rot="5400000">
                <a:off x="6876464" y="3530112"/>
                <a:ext cx="274320" cy="325315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Curved 21">
                <a:extLst>
                  <a:ext uri="{FF2B5EF4-FFF2-40B4-BE49-F238E27FC236}">
                    <a16:creationId xmlns:a16="http://schemas.microsoft.com/office/drawing/2014/main" id="{4A507AF4-F3B9-4353-BF1A-78BAA3E4ADE8}"/>
                  </a:ext>
                </a:extLst>
              </p:cNvPr>
              <p:cNvCxnSpPr>
                <a:cxnSpLocks/>
                <a:stCxn id="12" idx="4"/>
                <a:endCxn id="10" idx="0"/>
              </p:cNvCxnSpPr>
              <p:nvPr/>
            </p:nvCxnSpPr>
            <p:spPr>
              <a:xfrm rot="16200000" flipH="1">
                <a:off x="7181263" y="3550627"/>
                <a:ext cx="274320" cy="284284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30BC02C4-1BB9-4B2A-B078-84DEB68681D5}"/>
                  </a:ext>
                </a:extLst>
              </p:cNvPr>
              <p:cNvCxnSpPr>
                <a:cxnSpLocks/>
                <a:stCxn id="14" idx="4"/>
                <a:endCxn id="8" idx="0"/>
              </p:cNvCxnSpPr>
              <p:nvPr/>
            </p:nvCxnSpPr>
            <p:spPr>
              <a:xfrm rot="5400000">
                <a:off x="8551412" y="3523458"/>
                <a:ext cx="274320" cy="33862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30638E03-9D54-437C-9AAD-07136FCB0FC4}"/>
                  </a:ext>
                </a:extLst>
              </p:cNvPr>
              <p:cNvCxnSpPr>
                <a:cxnSpLocks/>
                <a:stCxn id="14" idx="4"/>
                <a:endCxn id="11" idx="0"/>
              </p:cNvCxnSpPr>
              <p:nvPr/>
            </p:nvCxnSpPr>
            <p:spPr>
              <a:xfrm rot="16200000" flipH="1">
                <a:off x="8880273" y="3533219"/>
                <a:ext cx="289319" cy="334098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39B932B-4BCA-481D-AD94-44E691F719BD}"/>
                  </a:ext>
                </a:extLst>
              </p:cNvPr>
              <p:cNvCxnSpPr>
                <a:cxnSpLocks/>
                <a:stCxn id="6" idx="4"/>
                <a:endCxn id="14" idx="0"/>
              </p:cNvCxnSpPr>
              <p:nvPr/>
            </p:nvCxnSpPr>
            <p:spPr>
              <a:xfrm>
                <a:off x="8857883" y="2832906"/>
                <a:ext cx="0" cy="17406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35320D-638B-4E3F-A22B-F07B09C58652}"/>
                  </a:ext>
                </a:extLst>
              </p:cNvPr>
              <p:cNvSpPr txBox="1"/>
              <p:nvPr/>
            </p:nvSpPr>
            <p:spPr>
              <a:xfrm>
                <a:off x="8109660" y="1617030"/>
                <a:ext cx="8191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7030A0"/>
                    </a:solidFill>
                  </a:rPr>
                  <a:t>root node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461CE58-3E31-45A4-8F1E-1FFA857F4B1C}"/>
                  </a:ext>
                </a:extLst>
              </p:cNvPr>
              <p:cNvSpPr txBox="1"/>
              <p:nvPr/>
            </p:nvSpPr>
            <p:spPr>
              <a:xfrm>
                <a:off x="9579419" y="3965749"/>
                <a:ext cx="7849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leaf node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FD2CD4-701F-4187-9157-8C4832AFDF45}"/>
                  </a:ext>
                </a:extLst>
              </p:cNvPr>
              <p:cNvSpPr txBox="1"/>
              <p:nvPr/>
            </p:nvSpPr>
            <p:spPr>
              <a:xfrm>
                <a:off x="9159532" y="3546415"/>
                <a:ext cx="493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edge</a:t>
                </a:r>
              </a:p>
            </p:txBody>
          </p:sp>
        </p:grp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BB7B31A2-7B41-49B8-B95E-41872A03DCED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 rot="16200000" flipH="1">
              <a:off x="3435222" y="2035268"/>
              <a:ext cx="232141" cy="1036833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C1C6199-9A68-4AB0-9412-2DCB465B7004}"/>
                </a:ext>
              </a:extLst>
            </p:cNvPr>
            <p:cNvSpPr txBox="1"/>
            <p:nvPr/>
          </p:nvSpPr>
          <p:spPr>
            <a:xfrm>
              <a:off x="4341830" y="2788303"/>
              <a:ext cx="1047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internal node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112F57C8-22BE-425C-8327-CBDB53206FD4}"/>
              </a:ext>
            </a:extLst>
          </p:cNvPr>
          <p:cNvSpPr txBox="1"/>
          <p:nvPr/>
        </p:nvSpPr>
        <p:spPr>
          <a:xfrm>
            <a:off x="7847276" y="2975498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child node of </a:t>
            </a:r>
            <a:r>
              <a:rPr lang="en-US" sz="1200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4945113-5B46-463F-99BB-AF1BECED7460}"/>
              </a:ext>
            </a:extLst>
          </p:cNvPr>
          <p:cNvGrpSpPr/>
          <p:nvPr/>
        </p:nvGrpSpPr>
        <p:grpSpPr>
          <a:xfrm>
            <a:off x="7275008" y="2074313"/>
            <a:ext cx="3759845" cy="1332621"/>
            <a:chOff x="7122608" y="1895296"/>
            <a:chExt cx="3759845" cy="133262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BB30DE4-BC6D-4E61-83EE-9283CA2D74BA}"/>
                </a:ext>
              </a:extLst>
            </p:cNvPr>
            <p:cNvGrpSpPr/>
            <p:nvPr/>
          </p:nvGrpSpPr>
          <p:grpSpPr>
            <a:xfrm>
              <a:off x="7122608" y="1895296"/>
              <a:ext cx="3276876" cy="1332621"/>
              <a:chOff x="6576646" y="1503485"/>
              <a:chExt cx="3276876" cy="1332621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FF6AE16-AB1A-4B42-BAB2-34A0D984406C}"/>
                  </a:ext>
                </a:extLst>
              </p:cNvPr>
              <p:cNvSpPr/>
              <p:nvPr/>
            </p:nvSpPr>
            <p:spPr>
              <a:xfrm>
                <a:off x="7546730" y="1503485"/>
                <a:ext cx="548640" cy="548640"/>
              </a:xfrm>
              <a:prstGeom prst="ellips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2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F85DC02-5632-4A41-AB2C-CC180E1413D5}"/>
                  </a:ext>
                </a:extLst>
              </p:cNvPr>
              <p:cNvSpPr/>
              <p:nvPr/>
            </p:nvSpPr>
            <p:spPr>
              <a:xfrm>
                <a:off x="8583563" y="2284266"/>
                <a:ext cx="548640" cy="548640"/>
              </a:xfrm>
              <a:prstGeom prst="ellips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9</a:t>
                </a: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B3B49BA-3FEA-4DE4-BE21-BC29440DF638}"/>
                  </a:ext>
                </a:extLst>
              </p:cNvPr>
              <p:cNvSpPr/>
              <p:nvPr/>
            </p:nvSpPr>
            <p:spPr>
              <a:xfrm>
                <a:off x="6576646" y="2287466"/>
                <a:ext cx="548640" cy="548640"/>
              </a:xfrm>
              <a:prstGeom prst="ellips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7</a:t>
                </a:r>
              </a:p>
            </p:txBody>
          </p:sp>
          <p:cxnSp>
            <p:nvCxnSpPr>
              <p:cNvPr id="112" name="Connector: Curved 111">
                <a:extLst>
                  <a:ext uri="{FF2B5EF4-FFF2-40B4-BE49-F238E27FC236}">
                    <a16:creationId xmlns:a16="http://schemas.microsoft.com/office/drawing/2014/main" id="{53E56368-21C7-4A5B-BFBE-3F7D2F1519AC}"/>
                  </a:ext>
                </a:extLst>
              </p:cNvPr>
              <p:cNvCxnSpPr>
                <a:cxnSpLocks/>
                <a:stCxn id="109" idx="4"/>
                <a:endCxn id="111" idx="0"/>
              </p:cNvCxnSpPr>
              <p:nvPr/>
            </p:nvCxnSpPr>
            <p:spPr>
              <a:xfrm rot="5400000">
                <a:off x="7218338" y="1684753"/>
                <a:ext cx="235341" cy="970084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E58444C-4B46-4BC7-BE3B-F294A17AF59D}"/>
                  </a:ext>
                </a:extLst>
              </p:cNvPr>
              <p:cNvSpPr txBox="1"/>
              <p:nvPr/>
            </p:nvSpPr>
            <p:spPr>
              <a:xfrm>
                <a:off x="8211662" y="1614100"/>
                <a:ext cx="16418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7030A0"/>
                    </a:solidFill>
                  </a:rPr>
                  <a:t>parent node of </a:t>
                </a:r>
                <a:r>
                  <a:rPr lang="en-US" sz="1200" b="1" dirty="0">
                    <a:solidFill>
                      <a:schemeClr val="accent4">
                        <a:lumMod val="75000"/>
                      </a:schemeClr>
                    </a:solidFill>
                  </a:rPr>
                  <a:t>7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 and </a:t>
                </a:r>
                <a:r>
                  <a:rPr lang="en-US" sz="1200" b="1" dirty="0">
                    <a:solidFill>
                      <a:schemeClr val="accent4">
                        <a:lumMod val="75000"/>
                      </a:schemeClr>
                    </a:solidFill>
                  </a:rPr>
                  <a:t>9</a:t>
                </a:r>
              </a:p>
            </p:txBody>
          </p:sp>
        </p:grpSp>
        <p:cxnSp>
          <p:nvCxnSpPr>
            <p:cNvPr id="107" name="Connector: Curved 106">
              <a:extLst>
                <a:ext uri="{FF2B5EF4-FFF2-40B4-BE49-F238E27FC236}">
                  <a16:creationId xmlns:a16="http://schemas.microsoft.com/office/drawing/2014/main" id="{43D39828-B5A6-4C60-A0BF-2B14726E0D34}"/>
                </a:ext>
              </a:extLst>
            </p:cNvPr>
            <p:cNvCxnSpPr>
              <a:cxnSpLocks/>
              <a:stCxn id="109" idx="4"/>
              <a:endCxn id="110" idx="0"/>
            </p:cNvCxnSpPr>
            <p:nvPr/>
          </p:nvCxnSpPr>
          <p:spPr>
            <a:xfrm rot="16200000" flipH="1">
              <a:off x="8769358" y="2041589"/>
              <a:ext cx="232141" cy="1036833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94D727E-E8DB-45E3-A5D2-05D0400B0567}"/>
                </a:ext>
              </a:extLst>
            </p:cNvPr>
            <p:cNvSpPr txBox="1"/>
            <p:nvPr/>
          </p:nvSpPr>
          <p:spPr>
            <a:xfrm>
              <a:off x="9711940" y="2796481"/>
              <a:ext cx="11705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child node of </a:t>
              </a:r>
              <a:r>
                <a:rPr lang="en-US" sz="1200" b="1" dirty="0">
                  <a:solidFill>
                    <a:srgbClr val="7030A0"/>
                  </a:solidFill>
                </a:rPr>
                <a:t>2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78C9A1B-6FC0-44E6-BF70-852CD6DC65E2}"/>
              </a:ext>
            </a:extLst>
          </p:cNvPr>
          <p:cNvGrpSpPr/>
          <p:nvPr/>
        </p:nvGrpSpPr>
        <p:grpSpPr>
          <a:xfrm>
            <a:off x="6913809" y="4595845"/>
            <a:ext cx="3142337" cy="1332621"/>
            <a:chOff x="6913809" y="4595845"/>
            <a:chExt cx="3142337" cy="1332621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B43DB4E-E94C-4BB0-B203-4853303DE48E}"/>
                </a:ext>
              </a:extLst>
            </p:cNvPr>
            <p:cNvGrpSpPr/>
            <p:nvPr/>
          </p:nvGrpSpPr>
          <p:grpSpPr>
            <a:xfrm>
              <a:off x="6913809" y="4595845"/>
              <a:ext cx="3142337" cy="1332621"/>
              <a:chOff x="6913809" y="4595845"/>
              <a:chExt cx="3142337" cy="1332621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93A5BBD-E50F-451D-AE98-94BDCAA1AA7E}"/>
                  </a:ext>
                </a:extLst>
              </p:cNvPr>
              <p:cNvGrpSpPr/>
              <p:nvPr/>
            </p:nvGrpSpPr>
            <p:grpSpPr>
              <a:xfrm>
                <a:off x="6913809" y="4595845"/>
                <a:ext cx="2555557" cy="1332621"/>
                <a:chOff x="7122608" y="1895296"/>
                <a:chExt cx="2555557" cy="1332621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C4B1B35B-7BD6-4A3A-9FEB-391A61FC2CD5}"/>
                    </a:ext>
                  </a:extLst>
                </p:cNvPr>
                <p:cNvGrpSpPr/>
                <p:nvPr/>
              </p:nvGrpSpPr>
              <p:grpSpPr>
                <a:xfrm>
                  <a:off x="7122608" y="1895296"/>
                  <a:ext cx="2555557" cy="1332621"/>
                  <a:chOff x="6576646" y="1503485"/>
                  <a:chExt cx="2555557" cy="1332621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6A3DF219-689D-43C1-89C2-4A8ABA4C19EB}"/>
                      </a:ext>
                    </a:extLst>
                  </p:cNvPr>
                  <p:cNvSpPr/>
                  <p:nvPr/>
                </p:nvSpPr>
                <p:spPr>
                  <a:xfrm>
                    <a:off x="7546730" y="1503485"/>
                    <a:ext cx="548640" cy="548640"/>
                  </a:xfrm>
                  <a:prstGeom prst="ellipse">
                    <a:avLst/>
                  </a:prstGeom>
                  <a:ln w="28575">
                    <a:solidFill>
                      <a:srgbClr val="7030A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/>
                      <a:t>2</a:t>
                    </a:r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3E4E3EF3-92BF-4D62-9AB0-CA9B39D4E13E}"/>
                      </a:ext>
                    </a:extLst>
                  </p:cNvPr>
                  <p:cNvSpPr/>
                  <p:nvPr/>
                </p:nvSpPr>
                <p:spPr>
                  <a:xfrm>
                    <a:off x="8583563" y="2284266"/>
                    <a:ext cx="548640" cy="548640"/>
                  </a:xfrm>
                  <a:prstGeom prst="ellips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/>
                      <a:t>9</a:t>
                    </a:r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E41FDE4B-E3B8-4970-B98E-2C7322055242}"/>
                      </a:ext>
                    </a:extLst>
                  </p:cNvPr>
                  <p:cNvSpPr/>
                  <p:nvPr/>
                </p:nvSpPr>
                <p:spPr>
                  <a:xfrm>
                    <a:off x="6576646" y="2287466"/>
                    <a:ext cx="548640" cy="548640"/>
                  </a:xfrm>
                  <a:prstGeom prst="ellips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/>
                      <a:t>7</a:t>
                    </a:r>
                  </a:p>
                </p:txBody>
              </p:sp>
              <p:cxnSp>
                <p:nvCxnSpPr>
                  <p:cNvPr id="88" name="Connector: Curved 87">
                    <a:extLst>
                      <a:ext uri="{FF2B5EF4-FFF2-40B4-BE49-F238E27FC236}">
                        <a16:creationId xmlns:a16="http://schemas.microsoft.com/office/drawing/2014/main" id="{9088A99B-02EC-4342-BD39-F873438627E1}"/>
                      </a:ext>
                    </a:extLst>
                  </p:cNvPr>
                  <p:cNvCxnSpPr>
                    <a:cxnSpLocks/>
                    <a:stCxn id="78" idx="4"/>
                    <a:endCxn id="85" idx="0"/>
                  </p:cNvCxnSpPr>
                  <p:nvPr/>
                </p:nvCxnSpPr>
                <p:spPr>
                  <a:xfrm rot="5400000">
                    <a:off x="7218338" y="1684753"/>
                    <a:ext cx="235341" cy="97008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97A16F34-E655-4B63-B1C8-BC615299CF9D}"/>
                      </a:ext>
                    </a:extLst>
                  </p:cNvPr>
                  <p:cNvSpPr txBox="1"/>
                  <p:nvPr/>
                </p:nvSpPr>
                <p:spPr>
                  <a:xfrm>
                    <a:off x="8211662" y="1614100"/>
                    <a:ext cx="51167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7030A0"/>
                        </a:solidFill>
                      </a:rPr>
                      <a:t>node</a:t>
                    </a:r>
                    <a:endParaRPr lang="en-US" sz="1200" b="1" dirty="0"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99" name="Connector: Curved 98">
                  <a:extLst>
                    <a:ext uri="{FF2B5EF4-FFF2-40B4-BE49-F238E27FC236}">
                      <a16:creationId xmlns:a16="http://schemas.microsoft.com/office/drawing/2014/main" id="{FF3A778F-1432-4797-BE2C-7983FE7E52C6}"/>
                    </a:ext>
                  </a:extLst>
                </p:cNvPr>
                <p:cNvCxnSpPr>
                  <a:cxnSpLocks/>
                  <a:stCxn id="78" idx="4"/>
                  <a:endCxn id="79" idx="0"/>
                </p:cNvCxnSpPr>
                <p:nvPr/>
              </p:nvCxnSpPr>
              <p:spPr>
                <a:xfrm rot="16200000" flipH="1">
                  <a:off x="8769358" y="2041589"/>
                  <a:ext cx="232141" cy="1036833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3F0BA8D-B28C-4990-A1CC-7CC4699E5A92}"/>
                  </a:ext>
                </a:extLst>
              </p:cNvPr>
              <p:cNvSpPr txBox="1"/>
              <p:nvPr/>
            </p:nvSpPr>
            <p:spPr>
              <a:xfrm>
                <a:off x="9544467" y="5485406"/>
                <a:ext cx="5116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7030A0"/>
                    </a:solidFill>
                  </a:rPr>
                  <a:t>node</a:t>
                </a:r>
                <a:endParaRPr lang="en-US" sz="12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33E4409-BBFF-4C6A-A432-15663757A98C}"/>
                  </a:ext>
                </a:extLst>
              </p:cNvPr>
              <p:cNvSpPr txBox="1"/>
              <p:nvPr/>
            </p:nvSpPr>
            <p:spPr>
              <a:xfrm>
                <a:off x="7492983" y="5485406"/>
                <a:ext cx="5116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7030A0"/>
                    </a:solidFill>
                  </a:rPr>
                  <a:t>node</a:t>
                </a:r>
                <a:endParaRPr lang="en-US" sz="12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114B5FF-7258-44C5-B5B6-7AECECE74754}"/>
                </a:ext>
              </a:extLst>
            </p:cNvPr>
            <p:cNvSpPr txBox="1"/>
            <p:nvPr/>
          </p:nvSpPr>
          <p:spPr>
            <a:xfrm>
              <a:off x="8292479" y="5219280"/>
              <a:ext cx="4939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edge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FA9B4D0-F4E5-43F2-BC24-BC1B748ABD99}"/>
                </a:ext>
              </a:extLst>
            </p:cNvPr>
            <p:cNvSpPr txBox="1"/>
            <p:nvPr/>
          </p:nvSpPr>
          <p:spPr>
            <a:xfrm>
              <a:off x="7626681" y="5224571"/>
              <a:ext cx="4939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9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125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(5) Tree - Tree</vt:lpstr>
      <vt:lpstr>(5) Tree - Binary Tree</vt:lpstr>
      <vt:lpstr>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Md. Yasmi Tohabar Evon</dc:creator>
  <cp:lastModifiedBy>Md. Yasmi Tohabar Evon</cp:lastModifiedBy>
  <cp:revision>17</cp:revision>
  <dcterms:created xsi:type="dcterms:W3CDTF">2022-10-07T15:45:34Z</dcterms:created>
  <dcterms:modified xsi:type="dcterms:W3CDTF">2023-06-03T16:02:49Z</dcterms:modified>
</cp:coreProperties>
</file>