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310-71E5-17BC-340B-A9809F67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1EAC-3D5B-C681-1EAA-C1F0C2F5A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6E69-BD6F-CB72-6532-98C9290C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74A2-AD70-1119-E581-18D5E9CD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EE74-30A5-EB90-55EB-FDE16C3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613-55E5-A369-00A1-A21200AB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C150-7F16-DA70-38CE-485B6295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D1F3-63F9-2262-2B8D-17594673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0037-4451-D81B-9A11-23055539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42D8-9124-9CA4-398D-5BD5224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67FAC-75E1-BEB0-2255-C8A92DCF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A4A6A-D094-A439-B5F1-D59B475D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3C59-BF62-6D47-85F9-DF73E88C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2038-008C-3319-FCDD-FC3B9068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7491-F7A8-B1DE-2B57-73431E3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51EA-3F13-6AF5-A566-62A3A6EC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6F1-D2F0-8CD9-8C49-BBC0CE77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C06-606C-2393-0138-125A141A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78A4-A33B-3E7B-C8EF-B54AB0C1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3BF7-8220-A55B-D101-84488E44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CADD-8812-C7F2-167A-A0E52813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E8F3-84CF-AA71-B6D2-492E72C5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D9EB-ECFA-2CE4-CE19-9C57994E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02AF-8767-E76A-59CE-5A37F49D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BC2B-2A6A-7E0C-2632-0130060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8BC-8500-531B-5595-3108CC79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97A7-8F08-85EA-6903-AED6F1C60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8B90-4E2C-F0C2-6C40-08B63FC1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3438-E57C-0A8F-6486-CA15D87E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79FA3-939B-AB76-5E08-F57D4C58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C55C3-3B93-7A09-1917-9030B270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1290-58BD-F633-8AEA-D63FD9E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EF70-7288-1B24-6E27-4ECAD176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6591-CDDE-2183-DE40-739757F6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66EE-67D1-E174-059D-6074057D4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31F7E-8E07-6307-44D3-287795DE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3CFEF-34D8-2DB1-300B-CA13CC48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3D406-22B5-CA8F-A3F3-ABD48EF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61FC1-DA8B-4980-B96B-6BF70CB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BC5-11F6-4B95-6568-693A9B50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F8EFD-140E-7FB9-CBA5-7E8DCB8F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60659-7DF5-4C36-CB13-13BBD4CA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6915-AB79-5FBB-C461-5939380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FA41-6B7F-F0A8-3AA0-D5AAA57C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839B-A178-8747-8D4A-008AE4B9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D0CD-BEC0-CC80-337E-5ECF769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A5B-80CF-9691-A97F-586B1BB0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CB98-DFC9-D77A-817C-8699866B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A591D-8317-6645-D754-658539F7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39BA-CE84-27F1-A415-883AE2B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24D1-03F2-DC2C-745C-2A08A52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D2C20-654F-85E5-E969-7B47CE3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097-EC9E-C402-22E8-278DF2A7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ADAA1-B9B1-1DBB-AB68-B1E12C84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7A2D-79F0-7C47-3F69-58C817BD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7ED6-5B37-6B3C-0C6C-7EB9CEC5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579F-7DDC-8D0B-E961-550FE7D7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9DB9-BC5D-FD38-2232-153C1EC8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5BF40-4664-FFF1-D671-1E7C01FC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1F49-4BDB-D3C1-A190-C3A9470A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954-785B-C13E-C103-5E9CB3CB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DF12-C240-47E1-972C-FC724206B54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817D-2307-0AAB-F8E6-0B525F3B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33E5-94C1-3FA9-3EA9-850B64869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371C-E587-4DA1-962A-F02AF760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26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527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66A00-C13B-2BA0-334B-BC04563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Autofit/>
          </a:bodyPr>
          <a:lstStyle/>
          <a:p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279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…</vt:lpstr>
      <vt:lpstr>…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Md. Yasmi Tohabar Evon</dc:creator>
  <cp:lastModifiedBy>Md. Yasmi Tohabar Evon</cp:lastModifiedBy>
  <cp:revision>1</cp:revision>
  <dcterms:created xsi:type="dcterms:W3CDTF">2022-10-07T15:45:34Z</dcterms:created>
  <dcterms:modified xsi:type="dcterms:W3CDTF">2022-10-07T15:47:09Z</dcterms:modified>
</cp:coreProperties>
</file>