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CEE4B-1EE2-45CD-94D5-1F1D289A3454}" v="19" dt="2025-04-08T19:33:33.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snapToObjects="1">
      <p:cViewPr varScale="1">
        <p:scale>
          <a:sx n="78" d="100"/>
          <a:sy n="78"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THILI PRIYA" userId="f745722508b28aa5" providerId="LiveId" clId="{FCCCEE4B-1EE2-45CD-94D5-1F1D289A3454}"/>
    <pc:docChg chg="custSel delSld modSld">
      <pc:chgData name="MYTHILI PRIYA" userId="f745722508b28aa5" providerId="LiveId" clId="{FCCCEE4B-1EE2-45CD-94D5-1F1D289A3454}" dt="2025-04-08T19:39:51.564" v="224" actId="207"/>
      <pc:docMkLst>
        <pc:docMk/>
      </pc:docMkLst>
      <pc:sldChg chg="modSp mod">
        <pc:chgData name="MYTHILI PRIYA" userId="f745722508b28aa5" providerId="LiveId" clId="{FCCCEE4B-1EE2-45CD-94D5-1F1D289A3454}" dt="2025-04-08T19:39:24.304" v="222" actId="207"/>
        <pc:sldMkLst>
          <pc:docMk/>
          <pc:sldMk cId="0" sldId="256"/>
        </pc:sldMkLst>
        <pc:spChg chg="mod">
          <ac:chgData name="MYTHILI PRIYA" userId="f745722508b28aa5" providerId="LiveId" clId="{FCCCEE4B-1EE2-45CD-94D5-1F1D289A3454}" dt="2025-04-08T19:33:33.842" v="170"/>
          <ac:spMkLst>
            <pc:docMk/>
            <pc:sldMk cId="0" sldId="256"/>
            <ac:spMk id="2" creationId="{00000000-0000-0000-0000-000000000000}"/>
          </ac:spMkLst>
        </pc:spChg>
        <pc:spChg chg="mod">
          <ac:chgData name="MYTHILI PRIYA" userId="f745722508b28aa5" providerId="LiveId" clId="{FCCCEE4B-1EE2-45CD-94D5-1F1D289A3454}" dt="2025-04-08T19:39:24.304" v="222" actId="207"/>
          <ac:spMkLst>
            <pc:docMk/>
            <pc:sldMk cId="0" sldId="256"/>
            <ac:spMk id="3" creationId="{00000000-0000-0000-0000-000000000000}"/>
          </ac:spMkLst>
        </pc:spChg>
      </pc:sldChg>
      <pc:sldChg chg="modSp mod">
        <pc:chgData name="MYTHILI PRIYA" userId="f745722508b28aa5" providerId="LiveId" clId="{FCCCEE4B-1EE2-45CD-94D5-1F1D289A3454}" dt="2025-04-08T19:39:09.982" v="221" actId="207"/>
        <pc:sldMkLst>
          <pc:docMk/>
          <pc:sldMk cId="0" sldId="257"/>
        </pc:sldMkLst>
        <pc:spChg chg="mod">
          <ac:chgData name="MYTHILI PRIYA" userId="f745722508b28aa5" providerId="LiveId" clId="{FCCCEE4B-1EE2-45CD-94D5-1F1D289A3454}" dt="2025-04-08T19:33:33.842" v="170"/>
          <ac:spMkLst>
            <pc:docMk/>
            <pc:sldMk cId="0" sldId="257"/>
            <ac:spMk id="2" creationId="{00000000-0000-0000-0000-000000000000}"/>
          </ac:spMkLst>
        </pc:spChg>
        <pc:spChg chg="mod">
          <ac:chgData name="MYTHILI PRIYA" userId="f745722508b28aa5" providerId="LiveId" clId="{FCCCEE4B-1EE2-45CD-94D5-1F1D289A3454}" dt="2025-04-08T19:39:09.982" v="221" actId="207"/>
          <ac:spMkLst>
            <pc:docMk/>
            <pc:sldMk cId="0" sldId="257"/>
            <ac:spMk id="3" creationId="{00000000-0000-0000-0000-000000000000}"/>
          </ac:spMkLst>
        </pc:spChg>
      </pc:sldChg>
      <pc:sldChg chg="modSp mod">
        <pc:chgData name="MYTHILI PRIYA" userId="f745722508b28aa5" providerId="LiveId" clId="{FCCCEE4B-1EE2-45CD-94D5-1F1D289A3454}" dt="2025-04-08T19:39:40.203" v="223" actId="207"/>
        <pc:sldMkLst>
          <pc:docMk/>
          <pc:sldMk cId="0" sldId="258"/>
        </pc:sldMkLst>
        <pc:spChg chg="mod">
          <ac:chgData name="MYTHILI PRIYA" userId="f745722508b28aa5" providerId="LiveId" clId="{FCCCEE4B-1EE2-45CD-94D5-1F1D289A3454}" dt="2025-04-08T19:33:33.842" v="170"/>
          <ac:spMkLst>
            <pc:docMk/>
            <pc:sldMk cId="0" sldId="258"/>
            <ac:spMk id="2" creationId="{00000000-0000-0000-0000-000000000000}"/>
          </ac:spMkLst>
        </pc:spChg>
        <pc:spChg chg="mod">
          <ac:chgData name="MYTHILI PRIYA" userId="f745722508b28aa5" providerId="LiveId" clId="{FCCCEE4B-1EE2-45CD-94D5-1F1D289A3454}" dt="2025-04-08T19:39:40.203" v="223" actId="207"/>
          <ac:spMkLst>
            <pc:docMk/>
            <pc:sldMk cId="0" sldId="258"/>
            <ac:spMk id="3" creationId="{00000000-0000-0000-0000-000000000000}"/>
          </ac:spMkLst>
        </pc:spChg>
      </pc:sldChg>
      <pc:sldChg chg="modSp mod">
        <pc:chgData name="MYTHILI PRIYA" userId="f745722508b28aa5" providerId="LiveId" clId="{FCCCEE4B-1EE2-45CD-94D5-1F1D289A3454}" dt="2025-04-08T19:39:51.564" v="224" actId="207"/>
        <pc:sldMkLst>
          <pc:docMk/>
          <pc:sldMk cId="0" sldId="259"/>
        </pc:sldMkLst>
        <pc:spChg chg="mod">
          <ac:chgData name="MYTHILI PRIYA" userId="f745722508b28aa5" providerId="LiveId" clId="{FCCCEE4B-1EE2-45CD-94D5-1F1D289A3454}" dt="2025-04-08T19:33:33.842" v="170"/>
          <ac:spMkLst>
            <pc:docMk/>
            <pc:sldMk cId="0" sldId="259"/>
            <ac:spMk id="2" creationId="{00000000-0000-0000-0000-000000000000}"/>
          </ac:spMkLst>
        </pc:spChg>
        <pc:spChg chg="mod">
          <ac:chgData name="MYTHILI PRIYA" userId="f745722508b28aa5" providerId="LiveId" clId="{FCCCEE4B-1EE2-45CD-94D5-1F1D289A3454}" dt="2025-04-08T19:39:51.564" v="224" actId="207"/>
          <ac:spMkLst>
            <pc:docMk/>
            <pc:sldMk cId="0" sldId="259"/>
            <ac:spMk id="3" creationId="{00000000-0000-0000-0000-000000000000}"/>
          </ac:spMkLst>
        </pc:spChg>
      </pc:sldChg>
      <pc:sldChg chg="modSp mod">
        <pc:chgData name="MYTHILI PRIYA" userId="f745722508b28aa5" providerId="LiveId" clId="{FCCCEE4B-1EE2-45CD-94D5-1F1D289A3454}" dt="2025-04-08T19:36:50.948" v="205" actId="14100"/>
        <pc:sldMkLst>
          <pc:docMk/>
          <pc:sldMk cId="0" sldId="260"/>
        </pc:sldMkLst>
        <pc:spChg chg="mod">
          <ac:chgData name="MYTHILI PRIYA" userId="f745722508b28aa5" providerId="LiveId" clId="{FCCCEE4B-1EE2-45CD-94D5-1F1D289A3454}" dt="2025-04-08T19:33:33.842" v="170"/>
          <ac:spMkLst>
            <pc:docMk/>
            <pc:sldMk cId="0" sldId="260"/>
            <ac:spMk id="2" creationId="{00000000-0000-0000-0000-000000000000}"/>
          </ac:spMkLst>
        </pc:spChg>
        <pc:spChg chg="mod">
          <ac:chgData name="MYTHILI PRIYA" userId="f745722508b28aa5" providerId="LiveId" clId="{FCCCEE4B-1EE2-45CD-94D5-1F1D289A3454}" dt="2025-04-08T19:33:33.842" v="170"/>
          <ac:spMkLst>
            <pc:docMk/>
            <pc:sldMk cId="0" sldId="260"/>
            <ac:spMk id="3" creationId="{00000000-0000-0000-0000-000000000000}"/>
          </ac:spMkLst>
        </pc:spChg>
        <pc:picChg chg="mod">
          <ac:chgData name="MYTHILI PRIYA" userId="f745722508b28aa5" providerId="LiveId" clId="{FCCCEE4B-1EE2-45CD-94D5-1F1D289A3454}" dt="2025-04-08T19:36:50.948" v="205" actId="14100"/>
          <ac:picMkLst>
            <pc:docMk/>
            <pc:sldMk cId="0" sldId="260"/>
            <ac:picMk id="5" creationId="{55A89BA2-88FE-5965-9D3D-FB93950AE490}"/>
          </ac:picMkLst>
        </pc:picChg>
      </pc:sldChg>
      <pc:sldChg chg="modSp mod">
        <pc:chgData name="MYTHILI PRIYA" userId="f745722508b28aa5" providerId="LiveId" clId="{FCCCEE4B-1EE2-45CD-94D5-1F1D289A3454}" dt="2025-04-08T19:37:05.680" v="208" actId="14100"/>
        <pc:sldMkLst>
          <pc:docMk/>
          <pc:sldMk cId="0" sldId="261"/>
        </pc:sldMkLst>
        <pc:spChg chg="mod">
          <ac:chgData name="MYTHILI PRIYA" userId="f745722508b28aa5" providerId="LiveId" clId="{FCCCEE4B-1EE2-45CD-94D5-1F1D289A3454}" dt="2025-04-08T19:33:33.842" v="170"/>
          <ac:spMkLst>
            <pc:docMk/>
            <pc:sldMk cId="0" sldId="261"/>
            <ac:spMk id="2" creationId="{00000000-0000-0000-0000-000000000000}"/>
          </ac:spMkLst>
        </pc:spChg>
        <pc:picChg chg="mod">
          <ac:chgData name="MYTHILI PRIYA" userId="f745722508b28aa5" providerId="LiveId" clId="{FCCCEE4B-1EE2-45CD-94D5-1F1D289A3454}" dt="2025-04-08T19:37:05.680" v="208" actId="14100"/>
          <ac:picMkLst>
            <pc:docMk/>
            <pc:sldMk cId="0" sldId="261"/>
            <ac:picMk id="5" creationId="{C32C3677-CCAF-8C07-740D-819F4E7F6C90}"/>
          </ac:picMkLst>
        </pc:picChg>
      </pc:sldChg>
      <pc:sldChg chg="modSp mod">
        <pc:chgData name="MYTHILI PRIYA" userId="f745722508b28aa5" providerId="LiveId" clId="{FCCCEE4B-1EE2-45CD-94D5-1F1D289A3454}" dt="2025-04-08T19:36:35.367" v="203" actId="20577"/>
        <pc:sldMkLst>
          <pc:docMk/>
          <pc:sldMk cId="0" sldId="262"/>
        </pc:sldMkLst>
        <pc:spChg chg="mod">
          <ac:chgData name="MYTHILI PRIYA" userId="f745722508b28aa5" providerId="LiveId" clId="{FCCCEE4B-1EE2-45CD-94D5-1F1D289A3454}" dt="2025-04-08T19:36:35.367" v="203" actId="20577"/>
          <ac:spMkLst>
            <pc:docMk/>
            <pc:sldMk cId="0" sldId="262"/>
            <ac:spMk id="2" creationId="{00000000-0000-0000-0000-000000000000}"/>
          </ac:spMkLst>
        </pc:spChg>
        <pc:picChg chg="mod">
          <ac:chgData name="MYTHILI PRIYA" userId="f745722508b28aa5" providerId="LiveId" clId="{FCCCEE4B-1EE2-45CD-94D5-1F1D289A3454}" dt="2025-04-08T19:36:20.682" v="192" actId="14100"/>
          <ac:picMkLst>
            <pc:docMk/>
            <pc:sldMk cId="0" sldId="262"/>
            <ac:picMk id="7" creationId="{25118573-541E-F6C0-772D-0F3BB88BD429}"/>
          </ac:picMkLst>
        </pc:picChg>
      </pc:sldChg>
      <pc:sldChg chg="modSp mod">
        <pc:chgData name="MYTHILI PRIYA" userId="f745722508b28aa5" providerId="LiveId" clId="{FCCCEE4B-1EE2-45CD-94D5-1F1D289A3454}" dt="2025-04-08T19:36:07.825" v="189" actId="14100"/>
        <pc:sldMkLst>
          <pc:docMk/>
          <pc:sldMk cId="0" sldId="263"/>
        </pc:sldMkLst>
        <pc:spChg chg="mod">
          <ac:chgData name="MYTHILI PRIYA" userId="f745722508b28aa5" providerId="LiveId" clId="{FCCCEE4B-1EE2-45CD-94D5-1F1D289A3454}" dt="2025-04-08T19:33:33.842" v="170"/>
          <ac:spMkLst>
            <pc:docMk/>
            <pc:sldMk cId="0" sldId="263"/>
            <ac:spMk id="2" creationId="{00000000-0000-0000-0000-000000000000}"/>
          </ac:spMkLst>
        </pc:spChg>
        <pc:picChg chg="mod">
          <ac:chgData name="MYTHILI PRIYA" userId="f745722508b28aa5" providerId="LiveId" clId="{FCCCEE4B-1EE2-45CD-94D5-1F1D289A3454}" dt="2025-04-08T19:36:07.825" v="189" actId="14100"/>
          <ac:picMkLst>
            <pc:docMk/>
            <pc:sldMk cId="0" sldId="263"/>
            <ac:picMk id="5" creationId="{F3B54107-7FE3-5862-99B0-8481C07A2833}"/>
          </ac:picMkLst>
        </pc:picChg>
      </pc:sldChg>
      <pc:sldChg chg="modSp mod">
        <pc:chgData name="MYTHILI PRIYA" userId="f745722508b28aa5" providerId="LiveId" clId="{FCCCEE4B-1EE2-45CD-94D5-1F1D289A3454}" dt="2025-04-08T19:34:15.106" v="173" actId="14100"/>
        <pc:sldMkLst>
          <pc:docMk/>
          <pc:sldMk cId="0" sldId="264"/>
        </pc:sldMkLst>
        <pc:picChg chg="mod">
          <ac:chgData name="MYTHILI PRIYA" userId="f745722508b28aa5" providerId="LiveId" clId="{FCCCEE4B-1EE2-45CD-94D5-1F1D289A3454}" dt="2025-04-08T19:34:15.106" v="173" actId="14100"/>
          <ac:picMkLst>
            <pc:docMk/>
            <pc:sldMk cId="0" sldId="264"/>
            <ac:picMk id="9" creationId="{3F9E5167-34A8-849F-CC9A-FED95620603B}"/>
          </ac:picMkLst>
        </pc:picChg>
      </pc:sldChg>
      <pc:sldChg chg="modSp mod">
        <pc:chgData name="MYTHILI PRIYA" userId="f745722508b28aa5" providerId="LiveId" clId="{FCCCEE4B-1EE2-45CD-94D5-1F1D289A3454}" dt="2025-04-08T19:35:46.276" v="185" actId="14100"/>
        <pc:sldMkLst>
          <pc:docMk/>
          <pc:sldMk cId="0" sldId="265"/>
        </pc:sldMkLst>
        <pc:spChg chg="mod">
          <ac:chgData name="MYTHILI PRIYA" userId="f745722508b28aa5" providerId="LiveId" clId="{FCCCEE4B-1EE2-45CD-94D5-1F1D289A3454}" dt="2025-04-08T19:33:33.842" v="170"/>
          <ac:spMkLst>
            <pc:docMk/>
            <pc:sldMk cId="0" sldId="265"/>
            <ac:spMk id="2" creationId="{00000000-0000-0000-0000-000000000000}"/>
          </ac:spMkLst>
        </pc:spChg>
        <pc:picChg chg="mod">
          <ac:chgData name="MYTHILI PRIYA" userId="f745722508b28aa5" providerId="LiveId" clId="{FCCCEE4B-1EE2-45CD-94D5-1F1D289A3454}" dt="2025-04-08T19:35:46.276" v="185" actId="14100"/>
          <ac:picMkLst>
            <pc:docMk/>
            <pc:sldMk cId="0" sldId="265"/>
            <ac:picMk id="5" creationId="{92285928-E7D3-E36E-678E-447DC011E93C}"/>
          </ac:picMkLst>
        </pc:picChg>
      </pc:sldChg>
      <pc:sldChg chg="modSp mod">
        <pc:chgData name="MYTHILI PRIYA" userId="f745722508b28aa5" providerId="LiveId" clId="{FCCCEE4B-1EE2-45CD-94D5-1F1D289A3454}" dt="2025-04-08T19:35:20.733" v="181" actId="14100"/>
        <pc:sldMkLst>
          <pc:docMk/>
          <pc:sldMk cId="0" sldId="266"/>
        </pc:sldMkLst>
        <pc:spChg chg="mod">
          <ac:chgData name="MYTHILI PRIYA" userId="f745722508b28aa5" providerId="LiveId" clId="{FCCCEE4B-1EE2-45CD-94D5-1F1D289A3454}" dt="2025-04-08T19:33:33.842" v="170"/>
          <ac:spMkLst>
            <pc:docMk/>
            <pc:sldMk cId="0" sldId="266"/>
            <ac:spMk id="2" creationId="{00000000-0000-0000-0000-000000000000}"/>
          </ac:spMkLst>
        </pc:spChg>
        <pc:picChg chg="mod">
          <ac:chgData name="MYTHILI PRIYA" userId="f745722508b28aa5" providerId="LiveId" clId="{FCCCEE4B-1EE2-45CD-94D5-1F1D289A3454}" dt="2025-04-08T19:35:20.733" v="181" actId="14100"/>
          <ac:picMkLst>
            <pc:docMk/>
            <pc:sldMk cId="0" sldId="266"/>
            <ac:picMk id="5" creationId="{9E2C203B-D044-867B-2BC4-980AABD80E2A}"/>
          </ac:picMkLst>
        </pc:picChg>
      </pc:sldChg>
      <pc:sldChg chg="modSp mod">
        <pc:chgData name="MYTHILI PRIYA" userId="f745722508b28aa5" providerId="LiveId" clId="{FCCCEE4B-1EE2-45CD-94D5-1F1D289A3454}" dt="2025-04-08T19:34:26.990" v="174" actId="14100"/>
        <pc:sldMkLst>
          <pc:docMk/>
          <pc:sldMk cId="0" sldId="267"/>
        </pc:sldMkLst>
        <pc:spChg chg="mod">
          <ac:chgData name="MYTHILI PRIYA" userId="f745722508b28aa5" providerId="LiveId" clId="{FCCCEE4B-1EE2-45CD-94D5-1F1D289A3454}" dt="2025-04-08T19:33:33.842" v="170"/>
          <ac:spMkLst>
            <pc:docMk/>
            <pc:sldMk cId="0" sldId="267"/>
            <ac:spMk id="2" creationId="{00000000-0000-0000-0000-000000000000}"/>
          </ac:spMkLst>
        </pc:spChg>
        <pc:picChg chg="mod">
          <ac:chgData name="MYTHILI PRIYA" userId="f745722508b28aa5" providerId="LiveId" clId="{FCCCEE4B-1EE2-45CD-94D5-1F1D289A3454}" dt="2025-04-08T19:34:26.990" v="174" actId="14100"/>
          <ac:picMkLst>
            <pc:docMk/>
            <pc:sldMk cId="0" sldId="267"/>
            <ac:picMk id="5" creationId="{289E9ED1-57BA-AF24-AABC-1234A2C3B002}"/>
          </ac:picMkLst>
        </pc:picChg>
      </pc:sldChg>
      <pc:sldChg chg="modSp">
        <pc:chgData name="MYTHILI PRIYA" userId="f745722508b28aa5" providerId="LiveId" clId="{FCCCEE4B-1EE2-45CD-94D5-1F1D289A3454}" dt="2025-04-08T19:33:33.842" v="170"/>
        <pc:sldMkLst>
          <pc:docMk/>
          <pc:sldMk cId="0" sldId="268"/>
        </pc:sldMkLst>
        <pc:spChg chg="mod">
          <ac:chgData name="MYTHILI PRIYA" userId="f745722508b28aa5" providerId="LiveId" clId="{FCCCEE4B-1EE2-45CD-94D5-1F1D289A3454}" dt="2025-04-08T19:33:33.842" v="170"/>
          <ac:spMkLst>
            <pc:docMk/>
            <pc:sldMk cId="0" sldId="268"/>
            <ac:spMk id="2" creationId="{00000000-0000-0000-0000-000000000000}"/>
          </ac:spMkLst>
        </pc:spChg>
        <pc:picChg chg="mod">
          <ac:chgData name="MYTHILI PRIYA" userId="f745722508b28aa5" providerId="LiveId" clId="{FCCCEE4B-1EE2-45CD-94D5-1F1D289A3454}" dt="2025-04-08T19:33:33.842" v="170"/>
          <ac:picMkLst>
            <pc:docMk/>
            <pc:sldMk cId="0" sldId="268"/>
            <ac:picMk id="5" creationId="{289E027B-6B59-FC70-7141-7DFCC00BFBC2}"/>
          </ac:picMkLst>
        </pc:picChg>
      </pc:sldChg>
      <pc:sldChg chg="modSp mod">
        <pc:chgData name="MYTHILI PRIYA" userId="f745722508b28aa5" providerId="LiveId" clId="{FCCCEE4B-1EE2-45CD-94D5-1F1D289A3454}" dt="2025-04-08T19:34:53.855" v="177" actId="14100"/>
        <pc:sldMkLst>
          <pc:docMk/>
          <pc:sldMk cId="0" sldId="269"/>
        </pc:sldMkLst>
        <pc:spChg chg="mod">
          <ac:chgData name="MYTHILI PRIYA" userId="f745722508b28aa5" providerId="LiveId" clId="{FCCCEE4B-1EE2-45CD-94D5-1F1D289A3454}" dt="2025-04-08T19:33:33.842" v="170"/>
          <ac:spMkLst>
            <pc:docMk/>
            <pc:sldMk cId="0" sldId="269"/>
            <ac:spMk id="2" creationId="{00000000-0000-0000-0000-000000000000}"/>
          </ac:spMkLst>
        </pc:spChg>
        <pc:picChg chg="mod">
          <ac:chgData name="MYTHILI PRIYA" userId="f745722508b28aa5" providerId="LiveId" clId="{FCCCEE4B-1EE2-45CD-94D5-1F1D289A3454}" dt="2025-04-08T19:34:53.855" v="177" actId="14100"/>
          <ac:picMkLst>
            <pc:docMk/>
            <pc:sldMk cId="0" sldId="269"/>
            <ac:picMk id="5" creationId="{C73B5AD5-D07F-B914-F069-4C1F5BB13CF3}"/>
          </ac:picMkLst>
        </pc:picChg>
      </pc:sldChg>
      <pc:sldChg chg="del">
        <pc:chgData name="MYTHILI PRIYA" userId="f745722508b28aa5" providerId="LiveId" clId="{FCCCEE4B-1EE2-45CD-94D5-1F1D289A3454}" dt="2025-04-08T19:22:28.442" v="0" actId="2696"/>
        <pc:sldMkLst>
          <pc:docMk/>
          <pc:sldMk cId="0" sldId="270"/>
        </pc:sldMkLst>
      </pc:sldChg>
      <pc:sldChg chg="modSp mod">
        <pc:chgData name="MYTHILI PRIYA" userId="f745722508b28aa5" providerId="LiveId" clId="{FCCCEE4B-1EE2-45CD-94D5-1F1D289A3454}" dt="2025-04-08T19:38:42.032" v="219" actId="20577"/>
        <pc:sldMkLst>
          <pc:docMk/>
          <pc:sldMk cId="0" sldId="271"/>
        </pc:sldMkLst>
        <pc:spChg chg="mod">
          <ac:chgData name="MYTHILI PRIYA" userId="f745722508b28aa5" providerId="LiveId" clId="{FCCCEE4B-1EE2-45CD-94D5-1F1D289A3454}" dt="2025-04-08T19:33:33.842" v="170"/>
          <ac:spMkLst>
            <pc:docMk/>
            <pc:sldMk cId="0" sldId="271"/>
            <ac:spMk id="2" creationId="{00000000-0000-0000-0000-000000000000}"/>
          </ac:spMkLst>
        </pc:spChg>
        <pc:spChg chg="mod">
          <ac:chgData name="MYTHILI PRIYA" userId="f745722508b28aa5" providerId="LiveId" clId="{FCCCEE4B-1EE2-45CD-94D5-1F1D289A3454}" dt="2025-04-08T19:38:42.032" v="219" actId="20577"/>
          <ac:spMkLst>
            <pc:docMk/>
            <pc:sldMk cId="0"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304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612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2881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618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59101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2435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6693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6365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8155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325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738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2008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1509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795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9365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79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982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4523180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 Cricket Match Analysis Dashboard</a:t>
            </a:r>
          </a:p>
        </p:txBody>
      </p:sp>
      <p:sp>
        <p:nvSpPr>
          <p:cNvPr id="3" name="Subtitle 2"/>
          <p:cNvSpPr>
            <a:spLocks noGrp="1"/>
          </p:cNvSpPr>
          <p:nvPr>
            <p:ph type="subTitle" idx="1"/>
          </p:nvPr>
        </p:nvSpPr>
        <p:spPr/>
        <p:txBody>
          <a:bodyPr/>
          <a:lstStyle/>
          <a:p>
            <a:r>
              <a:rPr dirty="0">
                <a:solidFill>
                  <a:schemeClr val="bg1"/>
                </a:solidFill>
              </a:rPr>
              <a:t>Data Visualization &amp; Insights using </a:t>
            </a:r>
            <a:r>
              <a:rPr dirty="0" err="1">
                <a:solidFill>
                  <a:schemeClr val="bg1"/>
                </a:solidFill>
              </a:rPr>
              <a:t>Streamlit</a:t>
            </a:r>
            <a:r>
              <a:rPr dirty="0">
                <a:solidFill>
                  <a:schemeClr val="bg1"/>
                </a:solidFill>
              </a:rPr>
              <a:t>, Pandas, and </a:t>
            </a:r>
            <a:r>
              <a:rPr dirty="0" err="1">
                <a:solidFill>
                  <a:schemeClr val="bg1"/>
                </a:solidFill>
              </a:rPr>
              <a:t>Plotly</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Extras Type Distribution</a:t>
            </a:r>
          </a:p>
        </p:txBody>
      </p:sp>
      <p:pic>
        <p:nvPicPr>
          <p:cNvPr id="5" name="Content Placeholder 4">
            <a:extLst>
              <a:ext uri="{FF2B5EF4-FFF2-40B4-BE49-F238E27FC236}">
                <a16:creationId xmlns:a16="http://schemas.microsoft.com/office/drawing/2014/main" id="{92285928-E7D3-E36E-678E-447DC011E93C}"/>
              </a:ext>
            </a:extLst>
          </p:cNvPr>
          <p:cNvPicPr>
            <a:picLocks noGrp="1" noChangeAspect="1"/>
          </p:cNvPicPr>
          <p:nvPr>
            <p:ph idx="1"/>
          </p:nvPr>
        </p:nvPicPr>
        <p:blipFill>
          <a:blip r:embed="rId2"/>
          <a:stretch>
            <a:fillRect/>
          </a:stretch>
        </p:blipFill>
        <p:spPr>
          <a:xfrm>
            <a:off x="344129" y="206477"/>
            <a:ext cx="7983794" cy="468015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Team Performance by Season (Wins)</a:t>
            </a:r>
          </a:p>
        </p:txBody>
      </p:sp>
      <p:pic>
        <p:nvPicPr>
          <p:cNvPr id="5" name="Content Placeholder 4">
            <a:extLst>
              <a:ext uri="{FF2B5EF4-FFF2-40B4-BE49-F238E27FC236}">
                <a16:creationId xmlns:a16="http://schemas.microsoft.com/office/drawing/2014/main" id="{9E2C203B-D044-867B-2BC4-980AABD80E2A}"/>
              </a:ext>
            </a:extLst>
          </p:cNvPr>
          <p:cNvPicPr>
            <a:picLocks noGrp="1" noChangeAspect="1"/>
          </p:cNvPicPr>
          <p:nvPr>
            <p:ph idx="1"/>
          </p:nvPr>
        </p:nvPicPr>
        <p:blipFill>
          <a:blip r:embed="rId2"/>
          <a:stretch>
            <a:fillRect/>
          </a:stretch>
        </p:blipFill>
        <p:spPr>
          <a:xfrm>
            <a:off x="393291" y="137653"/>
            <a:ext cx="8217310" cy="446384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Player Dismissal Types</a:t>
            </a:r>
          </a:p>
        </p:txBody>
      </p:sp>
      <p:pic>
        <p:nvPicPr>
          <p:cNvPr id="5" name="Content Placeholder 4">
            <a:extLst>
              <a:ext uri="{FF2B5EF4-FFF2-40B4-BE49-F238E27FC236}">
                <a16:creationId xmlns:a16="http://schemas.microsoft.com/office/drawing/2014/main" id="{289E9ED1-57BA-AF24-AABC-1234A2C3B002}"/>
              </a:ext>
            </a:extLst>
          </p:cNvPr>
          <p:cNvPicPr>
            <a:picLocks noGrp="1" noChangeAspect="1"/>
          </p:cNvPicPr>
          <p:nvPr>
            <p:ph idx="1"/>
          </p:nvPr>
        </p:nvPicPr>
        <p:blipFill>
          <a:blip r:embed="rId2"/>
          <a:stretch>
            <a:fillRect/>
          </a:stretch>
        </p:blipFill>
        <p:spPr>
          <a:xfrm>
            <a:off x="533400" y="897245"/>
            <a:ext cx="8179324" cy="379274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Most Successful Chasing Teams</a:t>
            </a:r>
          </a:p>
        </p:txBody>
      </p:sp>
      <p:pic>
        <p:nvPicPr>
          <p:cNvPr id="5" name="Content Placeholder 4">
            <a:extLst>
              <a:ext uri="{FF2B5EF4-FFF2-40B4-BE49-F238E27FC236}">
                <a16:creationId xmlns:a16="http://schemas.microsoft.com/office/drawing/2014/main" id="{289E027B-6B59-FC70-7141-7DFCC00BFBC2}"/>
              </a:ext>
            </a:extLst>
          </p:cNvPr>
          <p:cNvPicPr>
            <a:picLocks noGrp="1" noChangeAspect="1"/>
          </p:cNvPicPr>
          <p:nvPr>
            <p:ph idx="1"/>
          </p:nvPr>
        </p:nvPicPr>
        <p:blipFill>
          <a:blip r:embed="rId2"/>
          <a:stretch>
            <a:fillRect/>
          </a:stretch>
        </p:blipFill>
        <p:spPr>
          <a:xfrm>
            <a:off x="533400" y="834392"/>
            <a:ext cx="6554788" cy="3165154"/>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Match Frequency by City (Heatmap)</a:t>
            </a:r>
          </a:p>
        </p:txBody>
      </p:sp>
      <p:pic>
        <p:nvPicPr>
          <p:cNvPr id="5" name="Content Placeholder 4">
            <a:extLst>
              <a:ext uri="{FF2B5EF4-FFF2-40B4-BE49-F238E27FC236}">
                <a16:creationId xmlns:a16="http://schemas.microsoft.com/office/drawing/2014/main" id="{C73B5AD5-D07F-B914-F069-4C1F5BB13CF3}"/>
              </a:ext>
            </a:extLst>
          </p:cNvPr>
          <p:cNvPicPr>
            <a:picLocks noGrp="1" noChangeAspect="1"/>
          </p:cNvPicPr>
          <p:nvPr>
            <p:ph idx="1"/>
          </p:nvPr>
        </p:nvPicPr>
        <p:blipFill>
          <a:blip r:embed="rId2"/>
          <a:stretch>
            <a:fillRect/>
          </a:stretch>
        </p:blipFill>
        <p:spPr>
          <a:xfrm>
            <a:off x="533399" y="167149"/>
            <a:ext cx="8286135" cy="42180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Key Insights</a:t>
            </a:r>
          </a:p>
        </p:txBody>
      </p:sp>
      <p:sp>
        <p:nvSpPr>
          <p:cNvPr id="3" name="Content Placeholder 2"/>
          <p:cNvSpPr>
            <a:spLocks noGrp="1"/>
          </p:cNvSpPr>
          <p:nvPr>
            <p:ph idx="1"/>
          </p:nvPr>
        </p:nvSpPr>
        <p:spPr>
          <a:xfrm>
            <a:off x="533400" y="533400"/>
            <a:ext cx="7686368" cy="3767670"/>
          </a:xfrm>
        </p:spPr>
        <p:txBody>
          <a:bodyPr/>
          <a:lstStyle/>
          <a:p>
            <a:pPr marL="0" indent="0">
              <a:buNone/>
            </a:pPr>
            <a:r>
              <a:rPr dirty="0"/>
              <a:t> </a:t>
            </a:r>
            <a:r>
              <a:rPr b="1" dirty="0">
                <a:solidFill>
                  <a:schemeClr val="bg1"/>
                </a:solidFill>
              </a:rPr>
              <a:t>Identified top performing players and teams across formats</a:t>
            </a:r>
            <a:endParaRPr lang="en-IN" b="1" dirty="0">
              <a:solidFill>
                <a:schemeClr val="bg1"/>
              </a:solidFill>
            </a:endParaRPr>
          </a:p>
          <a:p>
            <a:pPr marL="0" indent="0">
              <a:buNone/>
            </a:pPr>
            <a:endParaRPr lang="en-IN" dirty="0"/>
          </a:p>
          <a:p>
            <a:pPr marL="0" indent="0">
              <a:buNone/>
            </a:pPr>
            <a:r>
              <a:rPr lang="en-US" b="1" dirty="0">
                <a:solidFill>
                  <a:srgbClr val="0D0D0D"/>
                </a:solidFill>
                <a:latin typeface="+mj-lt"/>
              </a:rPr>
              <a:t>Patterns in run rate, toss decisions, dismissals.</a:t>
            </a:r>
          </a:p>
          <a:p>
            <a:pPr marL="0" indent="0">
              <a:buNone/>
            </a:pPr>
            <a:endParaRPr lang="en-IN" b="1" dirty="0">
              <a:solidFill>
                <a:schemeClr val="bg1"/>
              </a:solidFill>
              <a:latin typeface="+mj-lt"/>
            </a:endParaRPr>
          </a:p>
          <a:p>
            <a:pPr marL="0" indent="0">
              <a:buNone/>
            </a:pPr>
            <a:r>
              <a:rPr lang="en-IN" b="1" dirty="0" err="1">
                <a:solidFill>
                  <a:schemeClr val="bg1"/>
                </a:solidFill>
                <a:latin typeface="+mj-lt"/>
              </a:rPr>
              <a:t>Streamlit</a:t>
            </a:r>
            <a:r>
              <a:rPr lang="en-IN" b="1" dirty="0">
                <a:solidFill>
                  <a:schemeClr val="bg1"/>
                </a:solidFill>
                <a:latin typeface="+mj-lt"/>
              </a:rPr>
              <a:t> enables interactive analysis.</a:t>
            </a:r>
            <a:endParaRPr b="1" dirty="0">
              <a:solidFill>
                <a:schemeClr val="bg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Overview</a:t>
            </a:r>
          </a:p>
        </p:txBody>
      </p:sp>
      <p:sp>
        <p:nvSpPr>
          <p:cNvPr id="3" name="Content Placeholder 2"/>
          <p:cNvSpPr>
            <a:spLocks noGrp="1"/>
          </p:cNvSpPr>
          <p:nvPr>
            <p:ph idx="1"/>
          </p:nvPr>
        </p:nvSpPr>
        <p:spPr>
          <a:xfrm>
            <a:off x="358878" y="2111478"/>
            <a:ext cx="8229600" cy="2804652"/>
          </a:xfrm>
        </p:spPr>
        <p:txBody>
          <a:bodyPr/>
          <a:lstStyle/>
          <a:p>
            <a:pPr marL="0" indent="0">
              <a:buNone/>
            </a:pPr>
            <a:r>
              <a:rPr b="1" dirty="0">
                <a:solidFill>
                  <a:schemeClr val="bg1"/>
                </a:solidFill>
              </a:rPr>
              <a:t>This dashboard presents an Exploratory Data Analysis (EDA) of cricket match data across various formats such as IPL, ODI, T20, and Test matches. The goal is to extract performance insights using Python and </a:t>
            </a:r>
            <a:r>
              <a:rPr b="1" dirty="0" err="1">
                <a:solidFill>
                  <a:schemeClr val="bg1"/>
                </a:solidFill>
              </a:rPr>
              <a:t>Streamlit</a:t>
            </a:r>
            <a:r>
              <a:rPr b="1" dirty="0">
                <a:solidFill>
                  <a:schemeClr val="bg1"/>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Sources</a:t>
            </a:r>
          </a:p>
        </p:txBody>
      </p:sp>
      <p:sp>
        <p:nvSpPr>
          <p:cNvPr id="3" name="Content Placeholder 2"/>
          <p:cNvSpPr>
            <a:spLocks noGrp="1"/>
          </p:cNvSpPr>
          <p:nvPr>
            <p:ph idx="1"/>
          </p:nvPr>
        </p:nvSpPr>
        <p:spPr/>
        <p:txBody>
          <a:bodyPr/>
          <a:lstStyle/>
          <a:p>
            <a:pPr marL="0" indent="0">
              <a:buNone/>
            </a:pPr>
            <a:r>
              <a:rPr dirty="0">
                <a:solidFill>
                  <a:schemeClr val="bg1"/>
                </a:solidFill>
              </a:rPr>
              <a:t>CSV files generated from structured </a:t>
            </a:r>
            <a:r>
              <a:rPr dirty="0" err="1">
                <a:solidFill>
                  <a:schemeClr val="bg1"/>
                </a:solidFill>
              </a:rPr>
              <a:t>Cricsheet</a:t>
            </a:r>
            <a:r>
              <a:rPr dirty="0">
                <a:solidFill>
                  <a:schemeClr val="bg1"/>
                </a:solidFill>
              </a:rPr>
              <a:t> JSON data</a:t>
            </a:r>
          </a:p>
          <a:p>
            <a:pPr marL="0" indent="0">
              <a:buNone/>
            </a:pPr>
            <a:r>
              <a:rPr dirty="0">
                <a:solidFill>
                  <a:schemeClr val="bg1"/>
                </a:solidFill>
              </a:rPr>
              <a:t> Separate datasets for IPL, ODI, T20, and Test matches</a:t>
            </a:r>
          </a:p>
          <a:p>
            <a:pPr marL="0" indent="0">
              <a:buNone/>
            </a:pPr>
            <a:r>
              <a:rPr dirty="0">
                <a:solidFill>
                  <a:schemeClr val="bg1"/>
                </a:solidFill>
              </a:rPr>
              <a:t>Parsed fields include batting, bowling, match info, and deliveries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pPr marL="0" indent="0">
              <a:buNone/>
            </a:pPr>
            <a:r>
              <a:rPr dirty="0"/>
              <a:t> </a:t>
            </a:r>
            <a:r>
              <a:rPr dirty="0">
                <a:solidFill>
                  <a:schemeClr val="bg1"/>
                </a:solidFill>
              </a:rPr>
              <a:t>Python (pandas, seaborn, matplotlib, </a:t>
            </a:r>
            <a:r>
              <a:rPr dirty="0" err="1">
                <a:solidFill>
                  <a:schemeClr val="bg1"/>
                </a:solidFill>
              </a:rPr>
              <a:t>plotly</a:t>
            </a:r>
            <a:r>
              <a:rPr dirty="0">
                <a:solidFill>
                  <a:schemeClr val="bg1"/>
                </a:solidFill>
              </a:rPr>
              <a:t>)</a:t>
            </a:r>
          </a:p>
          <a:p>
            <a:pPr marL="0" indent="0">
              <a:buNone/>
            </a:pPr>
            <a:r>
              <a:rPr dirty="0">
                <a:solidFill>
                  <a:schemeClr val="bg1"/>
                </a:solidFill>
              </a:rPr>
              <a:t> </a:t>
            </a:r>
            <a:r>
              <a:rPr dirty="0" err="1">
                <a:solidFill>
                  <a:schemeClr val="bg1"/>
                </a:solidFill>
              </a:rPr>
              <a:t>Streamlit</a:t>
            </a:r>
            <a:r>
              <a:rPr dirty="0">
                <a:solidFill>
                  <a:schemeClr val="bg1"/>
                </a:solidFill>
              </a:rPr>
              <a:t> for interactive dashboards</a:t>
            </a:r>
          </a:p>
          <a:p>
            <a:pPr marL="0" indent="0">
              <a:buNone/>
            </a:pPr>
            <a:r>
              <a:rPr dirty="0">
                <a:solidFill>
                  <a:schemeClr val="bg1"/>
                </a:solidFill>
              </a:rPr>
              <a:t>cricsheet.org for match data</a:t>
            </a:r>
          </a:p>
          <a:p>
            <a:pPr marL="0" indent="0">
              <a:buNone/>
            </a:pPr>
            <a:r>
              <a:rPr dirty="0">
                <a:solidFill>
                  <a:schemeClr val="bg1"/>
                </a:solidFill>
              </a:rPr>
              <a:t> </a:t>
            </a:r>
            <a:r>
              <a:rPr lang="en-IN" dirty="0">
                <a:solidFill>
                  <a:schemeClr val="bg1"/>
                </a:solidFill>
              </a:rPr>
              <a:t>Visual Studio code</a:t>
            </a:r>
            <a:r>
              <a:rPr dirty="0">
                <a:solidFill>
                  <a:schemeClr val="bg1"/>
                </a:solidFill>
              </a:rPr>
              <a:t> for development</a:t>
            </a:r>
          </a:p>
          <a:p>
            <a:pPr marL="0" indent="0">
              <a:buNone/>
            </a:pPr>
            <a:r>
              <a:rPr dirty="0">
                <a:solidFill>
                  <a:schemeClr val="bg1"/>
                </a:solidFill>
              </a:rPr>
              <a:t> Power BI  for BI dashboarding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Top 10 Batters across Formats</a:t>
            </a:r>
          </a:p>
        </p:txBody>
      </p:sp>
      <p:sp>
        <p:nvSpPr>
          <p:cNvPr id="3" name="Content Placeholder 2"/>
          <p:cNvSpPr>
            <a:spLocks noGrp="1"/>
          </p:cNvSpPr>
          <p:nvPr>
            <p:ph idx="1"/>
          </p:nvPr>
        </p:nvSpPr>
        <p:spPr/>
        <p:txBody>
          <a:bodyPr/>
          <a:lstStyle/>
          <a:p>
            <a:pPr marL="0" indent="0">
              <a:buNone/>
            </a:pPr>
            <a:endParaRPr dirty="0"/>
          </a:p>
        </p:txBody>
      </p:sp>
      <p:pic>
        <p:nvPicPr>
          <p:cNvPr id="5" name="Picture 4">
            <a:extLst>
              <a:ext uri="{FF2B5EF4-FFF2-40B4-BE49-F238E27FC236}">
                <a16:creationId xmlns:a16="http://schemas.microsoft.com/office/drawing/2014/main" id="{55A89BA2-88FE-5965-9D3D-FB93950AE490}"/>
              </a:ext>
            </a:extLst>
          </p:cNvPr>
          <p:cNvPicPr>
            <a:picLocks noChangeAspect="1"/>
          </p:cNvPicPr>
          <p:nvPr/>
        </p:nvPicPr>
        <p:blipFill>
          <a:blip r:embed="rId2"/>
          <a:stretch>
            <a:fillRect/>
          </a:stretch>
        </p:blipFill>
        <p:spPr>
          <a:xfrm>
            <a:off x="0" y="383458"/>
            <a:ext cx="9144000" cy="43950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Bowlers (Most Wickets)</a:t>
            </a:r>
          </a:p>
        </p:txBody>
      </p:sp>
      <p:pic>
        <p:nvPicPr>
          <p:cNvPr id="5" name="Content Placeholder 4">
            <a:extLst>
              <a:ext uri="{FF2B5EF4-FFF2-40B4-BE49-F238E27FC236}">
                <a16:creationId xmlns:a16="http://schemas.microsoft.com/office/drawing/2014/main" id="{C32C3677-CCAF-8C07-740D-819F4E7F6C90}"/>
              </a:ext>
            </a:extLst>
          </p:cNvPr>
          <p:cNvPicPr>
            <a:picLocks noGrp="1" noChangeAspect="1"/>
          </p:cNvPicPr>
          <p:nvPr>
            <p:ph idx="1"/>
          </p:nvPr>
        </p:nvPicPr>
        <p:blipFill>
          <a:blip r:embed="rId2"/>
          <a:stretch>
            <a:fillRect/>
          </a:stretch>
        </p:blipFill>
        <p:spPr>
          <a:xfrm>
            <a:off x="533399" y="137652"/>
            <a:ext cx="7656871" cy="455233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Runs Contribution by Batting Team </a:t>
            </a:r>
            <a:endParaRPr dirty="0"/>
          </a:p>
        </p:txBody>
      </p:sp>
      <p:pic>
        <p:nvPicPr>
          <p:cNvPr id="7" name="Content Placeholder 6">
            <a:extLst>
              <a:ext uri="{FF2B5EF4-FFF2-40B4-BE49-F238E27FC236}">
                <a16:creationId xmlns:a16="http://schemas.microsoft.com/office/drawing/2014/main" id="{25118573-541E-F6C0-772D-0F3BB88BD429}"/>
              </a:ext>
            </a:extLst>
          </p:cNvPr>
          <p:cNvPicPr>
            <a:picLocks noGrp="1" noChangeAspect="1"/>
          </p:cNvPicPr>
          <p:nvPr>
            <p:ph idx="1"/>
          </p:nvPr>
        </p:nvPicPr>
        <p:blipFill>
          <a:blip r:embed="rId2"/>
          <a:stretch>
            <a:fillRect/>
          </a:stretch>
        </p:blipFill>
        <p:spPr>
          <a:xfrm>
            <a:off x="533400" y="147485"/>
            <a:ext cx="8295968" cy="42180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Toss Decision Trends by Season</a:t>
            </a:r>
            <a:endParaRPr dirty="0"/>
          </a:p>
        </p:txBody>
      </p:sp>
      <p:pic>
        <p:nvPicPr>
          <p:cNvPr id="5" name="Content Placeholder 4">
            <a:extLst>
              <a:ext uri="{FF2B5EF4-FFF2-40B4-BE49-F238E27FC236}">
                <a16:creationId xmlns:a16="http://schemas.microsoft.com/office/drawing/2014/main" id="{F3B54107-7FE3-5862-99B0-8481C07A2833}"/>
              </a:ext>
            </a:extLst>
          </p:cNvPr>
          <p:cNvPicPr>
            <a:picLocks noGrp="1" noChangeAspect="1"/>
          </p:cNvPicPr>
          <p:nvPr>
            <p:ph idx="1"/>
          </p:nvPr>
        </p:nvPicPr>
        <p:blipFill>
          <a:blip r:embed="rId2"/>
          <a:stretch>
            <a:fillRect/>
          </a:stretch>
        </p:blipFill>
        <p:spPr>
          <a:xfrm>
            <a:off x="304801" y="265471"/>
            <a:ext cx="8622890" cy="439501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5054"/>
            <a:ext cx="8229600" cy="834834"/>
          </a:xfrm>
        </p:spPr>
        <p:txBody>
          <a:bodyPr>
            <a:normAutofit fontScale="90000"/>
          </a:bodyPr>
          <a:lstStyle/>
          <a:p>
            <a:r>
              <a:rPr lang="en-US" i="0" dirty="0">
                <a:solidFill>
                  <a:srgbClr val="31333F"/>
                </a:solidFill>
                <a:effectLst/>
                <a:latin typeface="Source Sans Pro" panose="020F0502020204030204" pitchFamily="34" charset="0"/>
              </a:rPr>
              <a:t>Runs per over trend (Run Rate)</a:t>
            </a:r>
            <a:br>
              <a:rPr lang="en-US" i="0" dirty="0">
                <a:solidFill>
                  <a:srgbClr val="31333F"/>
                </a:solidFill>
                <a:effectLst/>
                <a:latin typeface="Source Sans Pro" panose="020F0502020204030204" pitchFamily="34" charset="0"/>
              </a:rPr>
            </a:br>
            <a:endParaRPr dirty="0"/>
          </a:p>
        </p:txBody>
      </p:sp>
      <p:pic>
        <p:nvPicPr>
          <p:cNvPr id="9" name="Content Placeholder 8">
            <a:extLst>
              <a:ext uri="{FF2B5EF4-FFF2-40B4-BE49-F238E27FC236}">
                <a16:creationId xmlns:a16="http://schemas.microsoft.com/office/drawing/2014/main" id="{3F9E5167-34A8-849F-CC9A-FED95620603B}"/>
              </a:ext>
            </a:extLst>
          </p:cNvPr>
          <p:cNvPicPr>
            <a:picLocks noGrp="1" noChangeAspect="1"/>
          </p:cNvPicPr>
          <p:nvPr>
            <p:ph idx="1"/>
          </p:nvPr>
        </p:nvPicPr>
        <p:blipFill>
          <a:blip r:embed="rId2"/>
          <a:stretch>
            <a:fillRect/>
          </a:stretch>
        </p:blipFill>
        <p:spPr>
          <a:xfrm>
            <a:off x="533399" y="1304967"/>
            <a:ext cx="7578213" cy="5001299"/>
          </a:xfrm>
        </p:spPr>
      </p:pic>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66</TotalTime>
  <Words>213</Words>
  <Application>Microsoft Office PowerPoint</Application>
  <PresentationFormat>On-screen Show (4:3)</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Source Sans Pro</vt:lpstr>
      <vt:lpstr>Wingdings 3</vt:lpstr>
      <vt:lpstr>Slice</vt:lpstr>
      <vt:lpstr>🏏 Cricket Match Analysis Dashboard</vt:lpstr>
      <vt:lpstr>Project Overview</vt:lpstr>
      <vt:lpstr>Data Sources</vt:lpstr>
      <vt:lpstr>Technologies Used</vt:lpstr>
      <vt:lpstr>Top 10 Batters across Formats</vt:lpstr>
      <vt:lpstr>Top 10 Bowlers (Most Wickets)</vt:lpstr>
      <vt:lpstr>Runs Contribution by Batting Team </vt:lpstr>
      <vt:lpstr>Toss Decision Trends by Season</vt:lpstr>
      <vt:lpstr>Runs per over trend (Run Rate) </vt:lpstr>
      <vt:lpstr>Extras Type Distribution</vt:lpstr>
      <vt:lpstr>Team Performance by Season (Wins)</vt:lpstr>
      <vt:lpstr>Player Dismissal Types</vt:lpstr>
      <vt:lpstr>Most Successful Chasing Teams</vt:lpstr>
      <vt:lpstr>Match Frequency by City (Heatmap)</vt:lpstr>
      <vt:lpstr>Conclusion &amp; Key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MYTHILI PRIYA</cp:lastModifiedBy>
  <cp:revision>2</cp:revision>
  <cp:lastPrinted>2025-04-08T19:16:18Z</cp:lastPrinted>
  <dcterms:created xsi:type="dcterms:W3CDTF">2013-01-27T09:14:16Z</dcterms:created>
  <dcterms:modified xsi:type="dcterms:W3CDTF">2025-04-08T19:39:53Z</dcterms:modified>
  <cp:category/>
</cp:coreProperties>
</file>