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10"/>
  </p:notesMasterIdLst>
  <p:handoutMasterIdLst>
    <p:handoutMasterId r:id="rId11"/>
  </p:handoutMasterIdLst>
  <p:sldIdLst>
    <p:sldId id="256" r:id="rId6"/>
    <p:sldId id="257" r:id="rId7"/>
    <p:sldId id="258" r:id="rId8"/>
    <p:sldId id="259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4602D0-D1A4-407B-8245-D819F991CDC9}" v="1" dt="2022-11-29T03:34:46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01/05/2023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01/05/2023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1142" y="2508141"/>
            <a:ext cx="8129716" cy="2387600"/>
          </a:xfrm>
        </p:spPr>
        <p:txBody>
          <a:bodyPr/>
          <a:lstStyle/>
          <a:p>
            <a:r>
              <a:rPr lang="en-GB" dirty="0">
                <a:ln w="22225">
                  <a:noFill/>
                </a:ln>
                <a:solidFill>
                  <a:schemeClr val="tx1"/>
                </a:solidFill>
                <a:latin typeface=""/>
              </a:rPr>
              <a:t>Company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1: web scraping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Date – 04/30/2023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1" y="323488"/>
            <a:ext cx="10913334" cy="442867"/>
          </a:xfrm>
        </p:spPr>
        <p:txBody>
          <a:bodyPr/>
          <a:lstStyle/>
          <a:p>
            <a:r>
              <a:rPr lang="en-GB" sz="2400" dirty="0"/>
              <a:t>Key Points and Metrics from customers reviews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3868427-0AFA-E747-F44E-24537BCA7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089" y="4053015"/>
            <a:ext cx="2718568" cy="2723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D70AB4-0487-6A2C-D5C6-F81DBEAD6BF7}"/>
              </a:ext>
            </a:extLst>
          </p:cNvPr>
          <p:cNvSpPr txBox="1"/>
          <p:nvPr/>
        </p:nvSpPr>
        <p:spPr>
          <a:xfrm>
            <a:off x="9363089" y="3683683"/>
            <a:ext cx="271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used words in review</a:t>
            </a: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F083-A72A-C1ED-FF5D-72B5250C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Snippet of the top 10 topics from the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CF0366-1611-D549-BD68-F88C6480903D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3592710" y="1272516"/>
            <a:ext cx="4865489" cy="4833010"/>
          </a:xfrm>
        </p:spPr>
      </p:pic>
    </p:spTree>
    <p:extLst>
      <p:ext uri="{BB962C8B-B14F-4D97-AF65-F5344CB8AC3E}">
        <p14:creationId xmlns:p14="http://schemas.microsoft.com/office/powerpoint/2010/main" val="143196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861B-894D-3555-61E2-53F018B8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on the topics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58DC31-0CBC-C84E-54EF-70338A6662A5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3199920" y="1711261"/>
            <a:ext cx="6318574" cy="3747707"/>
          </a:xfrm>
        </p:spPr>
      </p:pic>
    </p:spTree>
    <p:extLst>
      <p:ext uri="{BB962C8B-B14F-4D97-AF65-F5344CB8AC3E}">
        <p14:creationId xmlns:p14="http://schemas.microsoft.com/office/powerpoint/2010/main" val="3011918831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14825</TotalTime>
  <Words>35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Mylius Modern</vt:lpstr>
      <vt:lpstr>Section Heading</vt:lpstr>
      <vt:lpstr>Slide Body - Curious Blue (ABBA)</vt:lpstr>
      <vt:lpstr>Company insights</vt:lpstr>
      <vt:lpstr>Key Points and Metrics from customers reviews</vt:lpstr>
      <vt:lpstr>Snippet of the top 10 topics from the model</vt:lpstr>
      <vt:lpstr>Visualization on the topics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Ajanaku Olumide</cp:lastModifiedBy>
  <cp:revision>4</cp:revision>
  <cp:lastPrinted>2022-06-09T07:44:13Z</cp:lastPrinted>
  <dcterms:created xsi:type="dcterms:W3CDTF">2022-02-22T07:39:05Z</dcterms:created>
  <dcterms:modified xsi:type="dcterms:W3CDTF">2023-05-11T03:42:04Z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